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64" r:id="rId2"/>
    <p:sldId id="506" r:id="rId3"/>
    <p:sldId id="267" r:id="rId4"/>
    <p:sldId id="505" r:id="rId5"/>
    <p:sldId id="268" r:id="rId6"/>
    <p:sldId id="295" r:id="rId7"/>
    <p:sldId id="296" r:id="rId8"/>
    <p:sldId id="297" r:id="rId9"/>
    <p:sldId id="298" r:id="rId10"/>
    <p:sldId id="302" r:id="rId11"/>
    <p:sldId id="301" r:id="rId12"/>
    <p:sldId id="300" r:id="rId13"/>
    <p:sldId id="303" r:id="rId14"/>
    <p:sldId id="304" r:id="rId15"/>
    <p:sldId id="307" r:id="rId16"/>
    <p:sldId id="305" r:id="rId17"/>
    <p:sldId id="306" r:id="rId18"/>
    <p:sldId id="308" r:id="rId19"/>
    <p:sldId id="309" r:id="rId20"/>
    <p:sldId id="310" r:id="rId21"/>
    <p:sldId id="311" r:id="rId22"/>
    <p:sldId id="320" r:id="rId23"/>
    <p:sldId id="312" r:id="rId24"/>
    <p:sldId id="316" r:id="rId25"/>
    <p:sldId id="315" r:id="rId26"/>
    <p:sldId id="317" r:id="rId27"/>
    <p:sldId id="313" r:id="rId28"/>
    <p:sldId id="314" r:id="rId29"/>
    <p:sldId id="332" r:id="rId30"/>
    <p:sldId id="318" r:id="rId31"/>
    <p:sldId id="286" r:id="rId32"/>
    <p:sldId id="319" r:id="rId33"/>
    <p:sldId id="321" r:id="rId34"/>
    <p:sldId id="322" r:id="rId35"/>
    <p:sldId id="323" r:id="rId36"/>
    <p:sldId id="326" r:id="rId37"/>
    <p:sldId id="325" r:id="rId38"/>
    <p:sldId id="327" r:id="rId39"/>
    <p:sldId id="330" r:id="rId40"/>
    <p:sldId id="335" r:id="rId41"/>
    <p:sldId id="280" r:id="rId42"/>
  </p:sldIdLst>
  <p:sldSz cx="9144000" cy="6858000" type="screen4x3"/>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EEEAF5-8C61-4410-A3AB-B2CD0B57ECF0}">
          <p14:sldIdLst>
            <p14:sldId id="264"/>
            <p14:sldId id="506"/>
            <p14:sldId id="267"/>
            <p14:sldId id="505"/>
            <p14:sldId id="268"/>
            <p14:sldId id="295"/>
            <p14:sldId id="296"/>
            <p14:sldId id="297"/>
            <p14:sldId id="298"/>
            <p14:sldId id="302"/>
            <p14:sldId id="301"/>
            <p14:sldId id="300"/>
            <p14:sldId id="303"/>
            <p14:sldId id="304"/>
            <p14:sldId id="307"/>
            <p14:sldId id="305"/>
            <p14:sldId id="306"/>
            <p14:sldId id="308"/>
            <p14:sldId id="309"/>
            <p14:sldId id="310"/>
            <p14:sldId id="311"/>
            <p14:sldId id="320"/>
            <p14:sldId id="312"/>
            <p14:sldId id="316"/>
            <p14:sldId id="315"/>
            <p14:sldId id="317"/>
            <p14:sldId id="313"/>
            <p14:sldId id="314"/>
            <p14:sldId id="332"/>
            <p14:sldId id="318"/>
            <p14:sldId id="286"/>
            <p14:sldId id="319"/>
            <p14:sldId id="321"/>
            <p14:sldId id="322"/>
            <p14:sldId id="323"/>
            <p14:sldId id="326"/>
            <p14:sldId id="325"/>
            <p14:sldId id="327"/>
            <p14:sldId id="330"/>
            <p14:sldId id="335"/>
            <p14:sldId id="280"/>
          </p14:sldIdLst>
        </p14:section>
      </p14:sectionLst>
    </p:ext>
    <p:ext uri="{EFAFB233-063F-42B5-8137-9DF3F51BA10A}">
      <p15:sldGuideLst xmlns:p15="http://schemas.microsoft.com/office/powerpoint/2012/main">
        <p15:guide id="1" orient="horz" pos="2183"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79092B"/>
    <a:srgbClr val="89092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7699A8-6941-4172-BF60-63279746831A}" v="3" dt="2024-03-01T11:33:11.8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80" autoAdjust="0"/>
    <p:restoredTop sz="86055" autoAdjust="0"/>
  </p:normalViewPr>
  <p:slideViewPr>
    <p:cSldViewPr snapToGrid="0" snapToObjects="1">
      <p:cViewPr varScale="1">
        <p:scale>
          <a:sx n="71" d="100"/>
          <a:sy n="71" d="100"/>
        </p:scale>
        <p:origin x="1853" y="53"/>
      </p:cViewPr>
      <p:guideLst>
        <p:guide orient="horz" pos="2183"/>
        <p:guide pos="2880"/>
      </p:guideLst>
    </p:cSldViewPr>
  </p:slideViewPr>
  <p:outlineViewPr>
    <p:cViewPr>
      <p:scale>
        <a:sx n="33" d="100"/>
        <a:sy n="33" d="100"/>
      </p:scale>
      <p:origin x="0" y="-18474"/>
    </p:cViewPr>
  </p:outlineViewPr>
  <p:notesTextViewPr>
    <p:cViewPr>
      <p:scale>
        <a:sx n="3" d="2"/>
        <a:sy n="3" d="2"/>
      </p:scale>
      <p:origin x="0" y="-3034"/>
    </p:cViewPr>
  </p:notesTextViewPr>
  <p:sorterViewPr>
    <p:cViewPr varScale="1">
      <p:scale>
        <a:sx n="1" d="1"/>
        <a:sy n="1" d="1"/>
      </p:scale>
      <p:origin x="0" y="-2130"/>
    </p:cViewPr>
  </p:sorterViewPr>
  <p:notesViewPr>
    <p:cSldViewPr snapToGrid="0" snapToObjects="1" showGuides="1">
      <p:cViewPr>
        <p:scale>
          <a:sx n="80" d="100"/>
          <a:sy n="80" d="100"/>
        </p:scale>
        <p:origin x="3084" y="-1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B6615B1C-6A6A-4C62-80DB-FE8759085790}"/>
    <pc:docChg chg="delSld modSection">
      <pc:chgData name="Cooling, Chris" userId="6dcf99c9-2ba5-410a-8445-0893a3d1421f" providerId="ADAL" clId="{B6615B1C-6A6A-4C62-80DB-FE8759085790}" dt="2022-12-08T09:23:33.124" v="0" actId="47"/>
      <pc:docMkLst>
        <pc:docMk/>
      </pc:docMkLst>
      <pc:sldChg chg="del">
        <pc:chgData name="Cooling, Chris" userId="6dcf99c9-2ba5-410a-8445-0893a3d1421f" providerId="ADAL" clId="{B6615B1C-6A6A-4C62-80DB-FE8759085790}" dt="2022-12-08T09:23:33.124" v="0" actId="47"/>
        <pc:sldMkLst>
          <pc:docMk/>
          <pc:sldMk cId="4207515402" sldId="329"/>
        </pc:sldMkLst>
      </pc:sldChg>
    </pc:docChg>
  </pc:docChgLst>
  <pc:docChgLst>
    <pc:chgData name="Cooling, Chris" userId="6dcf99c9-2ba5-410a-8445-0893a3d1421f" providerId="ADAL" clId="{AA13CEEB-CA6C-43A0-933D-F708DEB830F8}"/>
    <pc:docChg chg="delSld modSld modSection">
      <pc:chgData name="Cooling, Chris" userId="6dcf99c9-2ba5-410a-8445-0893a3d1421f" providerId="ADAL" clId="{AA13CEEB-CA6C-43A0-933D-F708DEB830F8}" dt="2023-07-18T14:18:40.749" v="53" actId="20577"/>
      <pc:docMkLst>
        <pc:docMk/>
      </pc:docMkLst>
      <pc:sldChg chg="modNotesTx">
        <pc:chgData name="Cooling, Chris" userId="6dcf99c9-2ba5-410a-8445-0893a3d1421f" providerId="ADAL" clId="{AA13CEEB-CA6C-43A0-933D-F708DEB830F8}" dt="2023-07-18T14:18:40.749" v="53" actId="20577"/>
        <pc:sldMkLst>
          <pc:docMk/>
          <pc:sldMk cId="3248724752" sldId="267"/>
        </pc:sldMkLst>
      </pc:sldChg>
      <pc:sldChg chg="del">
        <pc:chgData name="Cooling, Chris" userId="6dcf99c9-2ba5-410a-8445-0893a3d1421f" providerId="ADAL" clId="{AA13CEEB-CA6C-43A0-933D-F708DEB830F8}" dt="2023-07-18T14:16:58.733" v="52" actId="47"/>
        <pc:sldMkLst>
          <pc:docMk/>
          <pc:sldMk cId="3718216746" sldId="292"/>
        </pc:sldMkLst>
      </pc:sldChg>
      <pc:sldChg chg="modSp mod">
        <pc:chgData name="Cooling, Chris" userId="6dcf99c9-2ba5-410a-8445-0893a3d1421f" providerId="ADAL" clId="{AA13CEEB-CA6C-43A0-933D-F708DEB830F8}" dt="2023-07-18T14:16:04.427" v="51" actId="20577"/>
        <pc:sldMkLst>
          <pc:docMk/>
          <pc:sldMk cId="634929309" sldId="505"/>
        </pc:sldMkLst>
        <pc:spChg chg="mod">
          <ac:chgData name="Cooling, Chris" userId="6dcf99c9-2ba5-410a-8445-0893a3d1421f" providerId="ADAL" clId="{AA13CEEB-CA6C-43A0-933D-F708DEB830F8}" dt="2023-07-18T14:16:04.427" v="51" actId="20577"/>
          <ac:spMkLst>
            <pc:docMk/>
            <pc:sldMk cId="634929309" sldId="505"/>
            <ac:spMk id="3" creationId="{00000000-0000-0000-0000-000000000000}"/>
          </ac:spMkLst>
        </pc:spChg>
      </pc:sldChg>
    </pc:docChg>
  </pc:docChgLst>
  <pc:docChgLst>
    <pc:chgData name="Cooling, Chris" userId="6dcf99c9-2ba5-410a-8445-0893a3d1421f" providerId="ADAL" clId="{FC7699A8-6941-4172-BF60-63279746831A}"/>
    <pc:docChg chg="custSel modSld">
      <pc:chgData name="Cooling, Chris" userId="6dcf99c9-2ba5-410a-8445-0893a3d1421f" providerId="ADAL" clId="{FC7699A8-6941-4172-BF60-63279746831A}" dt="2024-03-01T11:40:21.688" v="13" actId="14100"/>
      <pc:docMkLst>
        <pc:docMk/>
      </pc:docMkLst>
      <pc:sldChg chg="addSp delSp modSp mod">
        <pc:chgData name="Cooling, Chris" userId="6dcf99c9-2ba5-410a-8445-0893a3d1421f" providerId="ADAL" clId="{FC7699A8-6941-4172-BF60-63279746831A}" dt="2024-03-01T11:33:57.568" v="8" actId="1076"/>
        <pc:sldMkLst>
          <pc:docMk/>
          <pc:sldMk cId="2836296210" sldId="303"/>
        </pc:sldMkLst>
        <pc:picChg chg="add mod">
          <ac:chgData name="Cooling, Chris" userId="6dcf99c9-2ba5-410a-8445-0893a3d1421f" providerId="ADAL" clId="{FC7699A8-6941-4172-BF60-63279746831A}" dt="2024-03-01T11:33:57.568" v="8" actId="1076"/>
          <ac:picMkLst>
            <pc:docMk/>
            <pc:sldMk cId="2836296210" sldId="303"/>
            <ac:picMk id="4" creationId="{DE65B549-A00B-F5EA-301F-75F288730B80}"/>
          </ac:picMkLst>
        </pc:picChg>
        <pc:picChg chg="del">
          <ac:chgData name="Cooling, Chris" userId="6dcf99c9-2ba5-410a-8445-0893a3d1421f" providerId="ADAL" clId="{FC7699A8-6941-4172-BF60-63279746831A}" dt="2024-03-01T11:32:37.396" v="0" actId="478"/>
          <ac:picMkLst>
            <pc:docMk/>
            <pc:sldMk cId="2836296210" sldId="303"/>
            <ac:picMk id="1030" creationId="{3D70AD50-080F-4191-9769-15F9517D7130}"/>
          </ac:picMkLst>
        </pc:picChg>
      </pc:sldChg>
      <pc:sldChg chg="addSp delSp modSp mod">
        <pc:chgData name="Cooling, Chris" userId="6dcf99c9-2ba5-410a-8445-0893a3d1421f" providerId="ADAL" clId="{FC7699A8-6941-4172-BF60-63279746831A}" dt="2024-03-01T11:40:21.688" v="13" actId="14100"/>
        <pc:sldMkLst>
          <pc:docMk/>
          <pc:sldMk cId="1382739116" sldId="304"/>
        </pc:sldMkLst>
        <pc:picChg chg="del">
          <ac:chgData name="Cooling, Chris" userId="6dcf99c9-2ba5-410a-8445-0893a3d1421f" providerId="ADAL" clId="{FC7699A8-6941-4172-BF60-63279746831A}" dt="2024-03-01T11:40:12.254" v="9" actId="478"/>
          <ac:picMkLst>
            <pc:docMk/>
            <pc:sldMk cId="1382739116" sldId="304"/>
            <ac:picMk id="9" creationId="{AC81B7A4-5EB2-4397-9391-4C3808A50FD6}"/>
          </ac:picMkLst>
        </pc:picChg>
        <pc:picChg chg="add mod">
          <ac:chgData name="Cooling, Chris" userId="6dcf99c9-2ba5-410a-8445-0893a3d1421f" providerId="ADAL" clId="{FC7699A8-6941-4172-BF60-63279746831A}" dt="2024-03-01T11:40:21.688" v="13" actId="14100"/>
          <ac:picMkLst>
            <pc:docMk/>
            <pc:sldMk cId="1382739116" sldId="304"/>
            <ac:picMk id="10" creationId="{D32DB2F1-B92A-ACE1-87AC-14F8C442F26A}"/>
          </ac:picMkLst>
        </pc:picChg>
      </pc:sldChg>
    </pc:docChg>
  </pc:docChgLst>
  <pc:docChgLst>
    <pc:chgData name="Cooling, Chris" userId="6dcf99c9-2ba5-410a-8445-0893a3d1421f" providerId="ADAL" clId="{D8103D45-09F7-4688-9DAE-2960EEBE232E}"/>
    <pc:docChg chg="undo custSel addSld delSld modSld modSection">
      <pc:chgData name="Cooling, Chris" userId="6dcf99c9-2ba5-410a-8445-0893a3d1421f" providerId="ADAL" clId="{D8103D45-09F7-4688-9DAE-2960EEBE232E}" dt="2022-10-13T15:38:48.623" v="199" actId="164"/>
      <pc:docMkLst>
        <pc:docMk/>
      </pc:docMkLst>
      <pc:sldChg chg="addSp modSp mod">
        <pc:chgData name="Cooling, Chris" userId="6dcf99c9-2ba5-410a-8445-0893a3d1421f" providerId="ADAL" clId="{D8103D45-09F7-4688-9DAE-2960EEBE232E}" dt="2022-10-13T15:36:31.430" v="173" actId="1076"/>
        <pc:sldMkLst>
          <pc:docMk/>
          <pc:sldMk cId="1666026033" sldId="286"/>
        </pc:sldMkLst>
        <pc:spChg chg="mod">
          <ac:chgData name="Cooling, Chris" userId="6dcf99c9-2ba5-410a-8445-0893a3d1421f" providerId="ADAL" clId="{D8103D45-09F7-4688-9DAE-2960EEBE232E}" dt="2022-10-13T15:36:27.342" v="171" actId="1076"/>
          <ac:spMkLst>
            <pc:docMk/>
            <pc:sldMk cId="1666026033" sldId="286"/>
            <ac:spMk id="4" creationId="{00000000-0000-0000-0000-000000000000}"/>
          </ac:spMkLst>
        </pc:spChg>
        <pc:spChg chg="add mod">
          <ac:chgData name="Cooling, Chris" userId="6dcf99c9-2ba5-410a-8445-0893a3d1421f" providerId="ADAL" clId="{D8103D45-09F7-4688-9DAE-2960EEBE232E}" dt="2022-10-13T15:36:31.430" v="173" actId="1076"/>
          <ac:spMkLst>
            <pc:docMk/>
            <pc:sldMk cId="1666026033" sldId="286"/>
            <ac:spMk id="7" creationId="{2CB59673-0D3F-4DE9-8E99-E7AE983BBBA7}"/>
          </ac:spMkLst>
        </pc:spChg>
        <pc:spChg chg="add mod">
          <ac:chgData name="Cooling, Chris" userId="6dcf99c9-2ba5-410a-8445-0893a3d1421f" providerId="ADAL" clId="{D8103D45-09F7-4688-9DAE-2960EEBE232E}" dt="2022-10-13T15:36:29.270" v="172" actId="1076"/>
          <ac:spMkLst>
            <pc:docMk/>
            <pc:sldMk cId="1666026033" sldId="286"/>
            <ac:spMk id="9" creationId="{8168D1BA-B83E-4CA0-AC9A-97EBF47D7AEC}"/>
          </ac:spMkLst>
        </pc:spChg>
      </pc:sldChg>
      <pc:sldChg chg="modSp mod">
        <pc:chgData name="Cooling, Chris" userId="6dcf99c9-2ba5-410a-8445-0893a3d1421f" providerId="ADAL" clId="{D8103D45-09F7-4688-9DAE-2960EEBE232E}" dt="2022-10-13T08:18:12.967" v="45" actId="20577"/>
        <pc:sldMkLst>
          <pc:docMk/>
          <pc:sldMk cId="3718216746" sldId="292"/>
        </pc:sldMkLst>
        <pc:spChg chg="mod">
          <ac:chgData name="Cooling, Chris" userId="6dcf99c9-2ba5-410a-8445-0893a3d1421f" providerId="ADAL" clId="{D8103D45-09F7-4688-9DAE-2960EEBE232E}" dt="2022-10-13T08:18:12.967" v="45" actId="20577"/>
          <ac:spMkLst>
            <pc:docMk/>
            <pc:sldMk cId="3718216746" sldId="292"/>
            <ac:spMk id="3" creationId="{00000000-0000-0000-0000-000000000000}"/>
          </ac:spMkLst>
        </pc:spChg>
      </pc:sldChg>
      <pc:sldChg chg="addSp modSp mod">
        <pc:chgData name="Cooling, Chris" userId="6dcf99c9-2ba5-410a-8445-0893a3d1421f" providerId="ADAL" clId="{D8103D45-09F7-4688-9DAE-2960EEBE232E}" dt="2022-10-13T15:28:18.865" v="90" actId="1076"/>
        <pc:sldMkLst>
          <pc:docMk/>
          <pc:sldMk cId="220242497" sldId="298"/>
        </pc:sldMkLst>
        <pc:spChg chg="mod">
          <ac:chgData name="Cooling, Chris" userId="6dcf99c9-2ba5-410a-8445-0893a3d1421f" providerId="ADAL" clId="{D8103D45-09F7-4688-9DAE-2960EEBE232E}" dt="2022-10-13T15:27:39.538" v="64" actId="1076"/>
          <ac:spMkLst>
            <pc:docMk/>
            <pc:sldMk cId="220242497" sldId="298"/>
            <ac:spMk id="3" creationId="{00000000-0000-0000-0000-000000000000}"/>
          </ac:spMkLst>
        </pc:spChg>
        <pc:spChg chg="add mod">
          <ac:chgData name="Cooling, Chris" userId="6dcf99c9-2ba5-410a-8445-0893a3d1421f" providerId="ADAL" clId="{D8103D45-09F7-4688-9DAE-2960EEBE232E}" dt="2022-10-13T15:28:15.226" v="89" actId="208"/>
          <ac:spMkLst>
            <pc:docMk/>
            <pc:sldMk cId="220242497" sldId="298"/>
            <ac:spMk id="5" creationId="{1E0BC7B6-2E42-45EC-B7F7-F257474F1DE5}"/>
          </ac:spMkLst>
        </pc:spChg>
        <pc:spChg chg="add mod">
          <ac:chgData name="Cooling, Chris" userId="6dcf99c9-2ba5-410a-8445-0893a3d1421f" providerId="ADAL" clId="{D8103D45-09F7-4688-9DAE-2960EEBE232E}" dt="2022-10-13T15:28:18.865" v="90" actId="1076"/>
          <ac:spMkLst>
            <pc:docMk/>
            <pc:sldMk cId="220242497" sldId="298"/>
            <ac:spMk id="8" creationId="{9A4DF9E1-63AF-4F31-882D-375A499B3C4D}"/>
          </ac:spMkLst>
        </pc:spChg>
      </pc:sldChg>
      <pc:sldChg chg="addSp modSp mod">
        <pc:chgData name="Cooling, Chris" userId="6dcf99c9-2ba5-410a-8445-0893a3d1421f" providerId="ADAL" clId="{D8103D45-09F7-4688-9DAE-2960EEBE232E}" dt="2022-10-13T15:31:32.632" v="115" actId="1076"/>
        <pc:sldMkLst>
          <pc:docMk/>
          <pc:sldMk cId="3438445482" sldId="300"/>
        </pc:sldMkLst>
        <pc:spChg chg="mod">
          <ac:chgData name="Cooling, Chris" userId="6dcf99c9-2ba5-410a-8445-0893a3d1421f" providerId="ADAL" clId="{D8103D45-09F7-4688-9DAE-2960EEBE232E}" dt="2022-10-13T15:31:10.448" v="113" actId="14100"/>
          <ac:spMkLst>
            <pc:docMk/>
            <pc:sldMk cId="3438445482" sldId="300"/>
            <ac:spMk id="3" creationId="{00000000-0000-0000-0000-000000000000}"/>
          </ac:spMkLst>
        </pc:spChg>
        <pc:spChg chg="add mod">
          <ac:chgData name="Cooling, Chris" userId="6dcf99c9-2ba5-410a-8445-0893a3d1421f" providerId="ADAL" clId="{D8103D45-09F7-4688-9DAE-2960EEBE232E}" dt="2022-10-13T15:31:21.760" v="114" actId="1076"/>
          <ac:spMkLst>
            <pc:docMk/>
            <pc:sldMk cId="3438445482" sldId="300"/>
            <ac:spMk id="5" creationId="{15F63032-E97D-47FB-BAD6-DCAFC6FCF877}"/>
          </ac:spMkLst>
        </pc:spChg>
        <pc:spChg chg="add mod">
          <ac:chgData name="Cooling, Chris" userId="6dcf99c9-2ba5-410a-8445-0893a3d1421f" providerId="ADAL" clId="{D8103D45-09F7-4688-9DAE-2960EEBE232E}" dt="2022-10-13T15:31:32.632" v="115" actId="1076"/>
          <ac:spMkLst>
            <pc:docMk/>
            <pc:sldMk cId="3438445482" sldId="300"/>
            <ac:spMk id="9" creationId="{7852ECC2-B9D2-47A7-82FF-D51775B4234D}"/>
          </ac:spMkLst>
        </pc:spChg>
      </pc:sldChg>
      <pc:sldChg chg="addSp modSp mod">
        <pc:chgData name="Cooling, Chris" userId="6dcf99c9-2ba5-410a-8445-0893a3d1421f" providerId="ADAL" clId="{D8103D45-09F7-4688-9DAE-2960EEBE232E}" dt="2022-10-13T15:32:48.135" v="133" actId="1076"/>
        <pc:sldMkLst>
          <pc:docMk/>
          <pc:sldMk cId="1918510917" sldId="313"/>
        </pc:sldMkLst>
        <pc:spChg chg="mod">
          <ac:chgData name="Cooling, Chris" userId="6dcf99c9-2ba5-410a-8445-0893a3d1421f" providerId="ADAL" clId="{D8103D45-09F7-4688-9DAE-2960EEBE232E}" dt="2022-10-13T15:32:16.799" v="123" actId="14100"/>
          <ac:spMkLst>
            <pc:docMk/>
            <pc:sldMk cId="1918510917" sldId="313"/>
            <ac:spMk id="3" creationId="{00000000-0000-0000-0000-000000000000}"/>
          </ac:spMkLst>
        </pc:spChg>
        <pc:spChg chg="add mod">
          <ac:chgData name="Cooling, Chris" userId="6dcf99c9-2ba5-410a-8445-0893a3d1421f" providerId="ADAL" clId="{D8103D45-09F7-4688-9DAE-2960EEBE232E}" dt="2022-10-13T15:32:45.304" v="132" actId="14100"/>
          <ac:spMkLst>
            <pc:docMk/>
            <pc:sldMk cId="1918510917" sldId="313"/>
            <ac:spMk id="5" creationId="{05152CD9-B2C8-4471-B95F-186A116DC636}"/>
          </ac:spMkLst>
        </pc:spChg>
        <pc:spChg chg="add mod">
          <ac:chgData name="Cooling, Chris" userId="6dcf99c9-2ba5-410a-8445-0893a3d1421f" providerId="ADAL" clId="{D8103D45-09F7-4688-9DAE-2960EEBE232E}" dt="2022-10-13T15:32:48.135" v="133" actId="1076"/>
          <ac:spMkLst>
            <pc:docMk/>
            <pc:sldMk cId="1918510917" sldId="313"/>
            <ac:spMk id="8" creationId="{1AF1534E-0678-4EA4-B9B1-4BCE0670F039}"/>
          </ac:spMkLst>
        </pc:spChg>
      </pc:sldChg>
      <pc:sldChg chg="addSp modSp mod">
        <pc:chgData name="Cooling, Chris" userId="6dcf99c9-2ba5-410a-8445-0893a3d1421f" providerId="ADAL" clId="{D8103D45-09F7-4688-9DAE-2960EEBE232E}" dt="2022-10-13T15:34:43.759" v="155" actId="14100"/>
        <pc:sldMkLst>
          <pc:docMk/>
          <pc:sldMk cId="3366996886" sldId="314"/>
        </pc:sldMkLst>
        <pc:spChg chg="mod">
          <ac:chgData name="Cooling, Chris" userId="6dcf99c9-2ba5-410a-8445-0893a3d1421f" providerId="ADAL" clId="{D8103D45-09F7-4688-9DAE-2960EEBE232E}" dt="2022-10-13T15:34:43.759" v="155" actId="14100"/>
          <ac:spMkLst>
            <pc:docMk/>
            <pc:sldMk cId="3366996886" sldId="314"/>
            <ac:spMk id="3" creationId="{00000000-0000-0000-0000-000000000000}"/>
          </ac:spMkLst>
        </pc:spChg>
        <pc:spChg chg="add mod">
          <ac:chgData name="Cooling, Chris" userId="6dcf99c9-2ba5-410a-8445-0893a3d1421f" providerId="ADAL" clId="{D8103D45-09F7-4688-9DAE-2960EEBE232E}" dt="2022-10-13T15:34:21.920" v="152" actId="164"/>
          <ac:spMkLst>
            <pc:docMk/>
            <pc:sldMk cId="3366996886" sldId="314"/>
            <ac:spMk id="6" creationId="{751AE24A-A31C-4336-8A00-420F363437BA}"/>
          </ac:spMkLst>
        </pc:spChg>
        <pc:spChg chg="add mod">
          <ac:chgData name="Cooling, Chris" userId="6dcf99c9-2ba5-410a-8445-0893a3d1421f" providerId="ADAL" clId="{D8103D45-09F7-4688-9DAE-2960EEBE232E}" dt="2022-10-13T15:34:21.920" v="152" actId="164"/>
          <ac:spMkLst>
            <pc:docMk/>
            <pc:sldMk cId="3366996886" sldId="314"/>
            <ac:spMk id="7" creationId="{13733D78-4BE5-4695-BC08-7A423BCF46F5}"/>
          </ac:spMkLst>
        </pc:spChg>
        <pc:grpChg chg="add mod">
          <ac:chgData name="Cooling, Chris" userId="6dcf99c9-2ba5-410a-8445-0893a3d1421f" providerId="ADAL" clId="{D8103D45-09F7-4688-9DAE-2960EEBE232E}" dt="2022-10-13T15:34:30.007" v="153" actId="1076"/>
          <ac:grpSpMkLst>
            <pc:docMk/>
            <pc:sldMk cId="3366996886" sldId="314"/>
            <ac:grpSpMk id="8" creationId="{A44E0BC6-4A31-49F0-A1AD-B11D99FB6ED4}"/>
          </ac:grpSpMkLst>
        </pc:grpChg>
      </pc:sldChg>
      <pc:sldChg chg="addSp modSp mod">
        <pc:chgData name="Cooling, Chris" userId="6dcf99c9-2ba5-410a-8445-0893a3d1421f" providerId="ADAL" clId="{D8103D45-09F7-4688-9DAE-2960EEBE232E}" dt="2022-10-13T15:37:53.718" v="189" actId="1076"/>
        <pc:sldMkLst>
          <pc:docMk/>
          <pc:sldMk cId="494754683" sldId="327"/>
        </pc:sldMkLst>
        <pc:spChg chg="mod">
          <ac:chgData name="Cooling, Chris" userId="6dcf99c9-2ba5-410a-8445-0893a3d1421f" providerId="ADAL" clId="{D8103D45-09F7-4688-9DAE-2960EEBE232E}" dt="2022-10-13T15:37:15.373" v="181" actId="1076"/>
          <ac:spMkLst>
            <pc:docMk/>
            <pc:sldMk cId="494754683" sldId="327"/>
            <ac:spMk id="3" creationId="{603AC519-287E-431C-AC14-B4D6EEF203DB}"/>
          </ac:spMkLst>
        </pc:spChg>
        <pc:spChg chg="add mod">
          <ac:chgData name="Cooling, Chris" userId="6dcf99c9-2ba5-410a-8445-0893a3d1421f" providerId="ADAL" clId="{D8103D45-09F7-4688-9DAE-2960EEBE232E}" dt="2022-10-13T15:37:51.087" v="188" actId="164"/>
          <ac:spMkLst>
            <pc:docMk/>
            <pc:sldMk cId="494754683" sldId="327"/>
            <ac:spMk id="7" creationId="{382B5039-0FCA-4183-A976-558DB9773EE4}"/>
          </ac:spMkLst>
        </pc:spChg>
        <pc:spChg chg="add mod">
          <ac:chgData name="Cooling, Chris" userId="6dcf99c9-2ba5-410a-8445-0893a3d1421f" providerId="ADAL" clId="{D8103D45-09F7-4688-9DAE-2960EEBE232E}" dt="2022-10-13T15:37:51.087" v="188" actId="164"/>
          <ac:spMkLst>
            <pc:docMk/>
            <pc:sldMk cId="494754683" sldId="327"/>
            <ac:spMk id="8" creationId="{ECCD3FDA-DFDB-4F01-8DA6-B2190063C17B}"/>
          </ac:spMkLst>
        </pc:spChg>
        <pc:grpChg chg="add mod">
          <ac:chgData name="Cooling, Chris" userId="6dcf99c9-2ba5-410a-8445-0893a3d1421f" providerId="ADAL" clId="{D8103D45-09F7-4688-9DAE-2960EEBE232E}" dt="2022-10-13T15:37:53.718" v="189" actId="1076"/>
          <ac:grpSpMkLst>
            <pc:docMk/>
            <pc:sldMk cId="494754683" sldId="327"/>
            <ac:grpSpMk id="5" creationId="{8081CBA2-3405-4E0D-8432-0752FD2B0833}"/>
          </ac:grpSpMkLst>
        </pc:grpChg>
      </pc:sldChg>
      <pc:sldChg chg="del">
        <pc:chgData name="Cooling, Chris" userId="6dcf99c9-2ba5-410a-8445-0893a3d1421f" providerId="ADAL" clId="{D8103D45-09F7-4688-9DAE-2960EEBE232E}" dt="2022-10-10T14:03:18.971" v="2" actId="47"/>
        <pc:sldMkLst>
          <pc:docMk/>
          <pc:sldMk cId="1331705178" sldId="328"/>
        </pc:sldMkLst>
      </pc:sldChg>
      <pc:sldChg chg="addSp modSp mod">
        <pc:chgData name="Cooling, Chris" userId="6dcf99c9-2ba5-410a-8445-0893a3d1421f" providerId="ADAL" clId="{D8103D45-09F7-4688-9DAE-2960EEBE232E}" dt="2022-10-13T15:38:48.623" v="199" actId="164"/>
        <pc:sldMkLst>
          <pc:docMk/>
          <pc:sldMk cId="3108168923" sldId="330"/>
        </pc:sldMkLst>
        <pc:spChg chg="mod">
          <ac:chgData name="Cooling, Chris" userId="6dcf99c9-2ba5-410a-8445-0893a3d1421f" providerId="ADAL" clId="{D8103D45-09F7-4688-9DAE-2960EEBE232E}" dt="2022-10-13T15:38:24.797" v="193" actId="1076"/>
          <ac:spMkLst>
            <pc:docMk/>
            <pc:sldMk cId="3108168923" sldId="330"/>
            <ac:spMk id="3" creationId="{603AC519-287E-431C-AC14-B4D6EEF203DB}"/>
          </ac:spMkLst>
        </pc:spChg>
        <pc:spChg chg="add mod">
          <ac:chgData name="Cooling, Chris" userId="6dcf99c9-2ba5-410a-8445-0893a3d1421f" providerId="ADAL" clId="{D8103D45-09F7-4688-9DAE-2960EEBE232E}" dt="2022-10-13T15:38:48.623" v="199" actId="164"/>
          <ac:spMkLst>
            <pc:docMk/>
            <pc:sldMk cId="3108168923" sldId="330"/>
            <ac:spMk id="7" creationId="{818BFF91-BF28-45A9-A599-0028E8638A8C}"/>
          </ac:spMkLst>
        </pc:spChg>
        <pc:spChg chg="add mod">
          <ac:chgData name="Cooling, Chris" userId="6dcf99c9-2ba5-410a-8445-0893a3d1421f" providerId="ADAL" clId="{D8103D45-09F7-4688-9DAE-2960EEBE232E}" dt="2022-10-13T15:38:48.623" v="199" actId="164"/>
          <ac:spMkLst>
            <pc:docMk/>
            <pc:sldMk cId="3108168923" sldId="330"/>
            <ac:spMk id="9" creationId="{20B28496-C9DD-4BCA-ABD9-E267B118CA9B}"/>
          </ac:spMkLst>
        </pc:spChg>
        <pc:grpChg chg="add mod">
          <ac:chgData name="Cooling, Chris" userId="6dcf99c9-2ba5-410a-8445-0893a3d1421f" providerId="ADAL" clId="{D8103D45-09F7-4688-9DAE-2960EEBE232E}" dt="2022-10-13T15:38:48.623" v="199" actId="164"/>
          <ac:grpSpMkLst>
            <pc:docMk/>
            <pc:sldMk cId="3108168923" sldId="330"/>
            <ac:grpSpMk id="5" creationId="{9A245DBC-95D6-4764-8E59-0E5DDEA7639C}"/>
          </ac:grpSpMkLst>
        </pc:grpChg>
      </pc:sldChg>
      <pc:sldChg chg="del">
        <pc:chgData name="Cooling, Chris" userId="6dcf99c9-2ba5-410a-8445-0893a3d1421f" providerId="ADAL" clId="{D8103D45-09F7-4688-9DAE-2960EEBE232E}" dt="2022-10-10T14:03:10.496" v="0" actId="47"/>
        <pc:sldMkLst>
          <pc:docMk/>
          <pc:sldMk cId="2122788927" sldId="331"/>
        </pc:sldMkLst>
      </pc:sldChg>
      <pc:sldChg chg="addSp delSp modSp mod">
        <pc:chgData name="Cooling, Chris" userId="6dcf99c9-2ba5-410a-8445-0893a3d1421f" providerId="ADAL" clId="{D8103D45-09F7-4688-9DAE-2960EEBE232E}" dt="2022-10-13T15:35:10.663" v="157" actId="20577"/>
        <pc:sldMkLst>
          <pc:docMk/>
          <pc:sldMk cId="2809834161" sldId="332"/>
        </pc:sldMkLst>
        <pc:spChg chg="add del mod">
          <ac:chgData name="Cooling, Chris" userId="6dcf99c9-2ba5-410a-8445-0893a3d1421f" providerId="ADAL" clId="{D8103D45-09F7-4688-9DAE-2960EEBE232E}" dt="2022-10-13T15:29:44.322" v="95" actId="478"/>
          <ac:spMkLst>
            <pc:docMk/>
            <pc:sldMk cId="2809834161" sldId="332"/>
            <ac:spMk id="6" creationId="{EE72F6D7-45BD-44B8-BEBF-CD36867ADBEA}"/>
          </ac:spMkLst>
        </pc:spChg>
        <pc:spChg chg="mod">
          <ac:chgData name="Cooling, Chris" userId="6dcf99c9-2ba5-410a-8445-0893a3d1421f" providerId="ADAL" clId="{D8103D45-09F7-4688-9DAE-2960EEBE232E}" dt="2022-10-13T15:35:10.663" v="157" actId="20577"/>
          <ac:spMkLst>
            <pc:docMk/>
            <pc:sldMk cId="2809834161" sldId="332"/>
            <ac:spMk id="7" creationId="{1660634B-E7CA-4B71-874A-B0734D57E95E}"/>
          </ac:spMkLst>
        </pc:spChg>
      </pc:sldChg>
      <pc:sldChg chg="add">
        <pc:chgData name="Cooling, Chris" userId="6dcf99c9-2ba5-410a-8445-0893a3d1421f" providerId="ADAL" clId="{D8103D45-09F7-4688-9DAE-2960EEBE232E}" dt="2022-10-10T14:03:12.595" v="1"/>
        <pc:sldMkLst>
          <pc:docMk/>
          <pc:sldMk cId="466020703" sldId="335"/>
        </pc:sldMkLst>
      </pc:sldChg>
      <pc:sldChg chg="add">
        <pc:chgData name="Cooling, Chris" userId="6dcf99c9-2ba5-410a-8445-0893a3d1421f" providerId="ADAL" clId="{D8103D45-09F7-4688-9DAE-2960EEBE232E}" dt="2022-10-13T08:17:25.214" v="3"/>
        <pc:sldMkLst>
          <pc:docMk/>
          <pc:sldMk cId="634929309" sldId="505"/>
        </pc:sldMkLst>
      </pc:sldChg>
    </pc:docChg>
  </pc:docChgLst>
  <pc:docChgLst>
    <pc:chgData name="Cooling, Chris" userId="6dcf99c9-2ba5-410a-8445-0893a3d1421f" providerId="ADAL" clId="{16C3978B-C39F-4296-A9C1-DD71F0B898EA}"/>
    <pc:docChg chg="modSld">
      <pc:chgData name="Cooling, Chris" userId="6dcf99c9-2ba5-410a-8445-0893a3d1421f" providerId="ADAL" clId="{16C3978B-C39F-4296-A9C1-DD71F0B898EA}" dt="2023-11-03T15:56:19.487" v="0"/>
      <pc:docMkLst>
        <pc:docMk/>
      </pc:docMkLst>
      <pc:sldChg chg="modSp mod">
        <pc:chgData name="Cooling, Chris" userId="6dcf99c9-2ba5-410a-8445-0893a3d1421f" providerId="ADAL" clId="{16C3978B-C39F-4296-A9C1-DD71F0B898EA}" dt="2023-11-03T15:56:19.487" v="0"/>
        <pc:sldMkLst>
          <pc:docMk/>
          <pc:sldMk cId="466020703" sldId="335"/>
        </pc:sldMkLst>
        <pc:spChg chg="mod">
          <ac:chgData name="Cooling, Chris" userId="6dcf99c9-2ba5-410a-8445-0893a3d1421f" providerId="ADAL" clId="{16C3978B-C39F-4296-A9C1-DD71F0B898EA}" dt="2023-11-03T15:56:19.487" v="0"/>
          <ac:spMkLst>
            <pc:docMk/>
            <pc:sldMk cId="466020703" sldId="335"/>
            <ac:spMk id="3" creationId="{00000000-0000-0000-0000-000000000000}"/>
          </ac:spMkLst>
        </pc:spChg>
      </pc:sldChg>
    </pc:docChg>
  </pc:docChgLst>
  <pc:docChgLst>
    <pc:chgData name="Cooling, Chris" userId="6dcf99c9-2ba5-410a-8445-0893a3d1421f" providerId="ADAL" clId="{8EEA7D31-BF10-473A-B479-846DAC03367E}"/>
    <pc:docChg chg="addSld delSld modSld modSection">
      <pc:chgData name="Cooling, Chris" userId="6dcf99c9-2ba5-410a-8445-0893a3d1421f" providerId="ADAL" clId="{8EEA7D31-BF10-473A-B479-846DAC03367E}" dt="2023-02-24T16:46:33.970" v="1" actId="47"/>
      <pc:docMkLst>
        <pc:docMk/>
      </pc:docMkLst>
      <pc:sldChg chg="del">
        <pc:chgData name="Cooling, Chris" userId="6dcf99c9-2ba5-410a-8445-0893a3d1421f" providerId="ADAL" clId="{8EEA7D31-BF10-473A-B479-846DAC03367E}" dt="2023-02-24T16:46:33.970" v="1" actId="47"/>
        <pc:sldMkLst>
          <pc:docMk/>
          <pc:sldMk cId="3686223621" sldId="504"/>
        </pc:sldMkLst>
      </pc:sldChg>
      <pc:sldChg chg="add">
        <pc:chgData name="Cooling, Chris" userId="6dcf99c9-2ba5-410a-8445-0893a3d1421f" providerId="ADAL" clId="{8EEA7D31-BF10-473A-B479-846DAC03367E}" dt="2023-02-24T16:46:31.920" v="0"/>
        <pc:sldMkLst>
          <pc:docMk/>
          <pc:sldMk cId="1073396984" sldId="506"/>
        </pc:sldMkLst>
      </pc:sldChg>
    </pc:docChg>
  </pc:docChgLst>
  <pc:docChgLst>
    <pc:chgData name="Cooling, Chris" userId="6dcf99c9-2ba5-410a-8445-0893a3d1421f" providerId="ADAL" clId="{D52F182F-B813-44B7-BB4E-94DC4ED4A244}"/>
    <pc:docChg chg="modSld">
      <pc:chgData name="Cooling, Chris" userId="6dcf99c9-2ba5-410a-8445-0893a3d1421f" providerId="ADAL" clId="{D52F182F-B813-44B7-BB4E-94DC4ED4A244}" dt="2022-11-08T16:06:42.842" v="0" actId="207"/>
      <pc:docMkLst>
        <pc:docMk/>
      </pc:docMkLst>
      <pc:sldChg chg="modSp mod">
        <pc:chgData name="Cooling, Chris" userId="6dcf99c9-2ba5-410a-8445-0893a3d1421f" providerId="ADAL" clId="{D52F182F-B813-44B7-BB4E-94DC4ED4A244}" dt="2022-11-08T16:06:42.842" v="0" actId="207"/>
        <pc:sldMkLst>
          <pc:docMk/>
          <pc:sldMk cId="1666026033" sldId="286"/>
        </pc:sldMkLst>
        <pc:spChg chg="mod">
          <ac:chgData name="Cooling, Chris" userId="6dcf99c9-2ba5-410a-8445-0893a3d1421f" providerId="ADAL" clId="{D52F182F-B813-44B7-BB4E-94DC4ED4A244}" dt="2022-11-08T16:06:42.842" v="0" actId="207"/>
          <ac:spMkLst>
            <pc:docMk/>
            <pc:sldMk cId="1666026033" sldId="286"/>
            <ac:spMk id="9" creationId="{8168D1BA-B83E-4CA0-AC9A-97EBF47D7AE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6363" cy="511731"/>
          </a:xfrm>
          <a:prstGeom prst="rect">
            <a:avLst/>
          </a:prstGeom>
        </p:spPr>
        <p:txBody>
          <a:bodyPr vert="horz" lIns="98603" tIns="49302" rIns="98603" bIns="49302" rtlCol="0"/>
          <a:lstStyle>
            <a:lvl1pPr algn="l">
              <a:defRPr sz="1200"/>
            </a:lvl1pPr>
          </a:lstStyle>
          <a:p>
            <a:r>
              <a:rPr lang="en-US" dirty="0"/>
              <a:t>Imperial College Graduate School</a:t>
            </a:r>
          </a:p>
        </p:txBody>
      </p:sp>
      <p:sp>
        <p:nvSpPr>
          <p:cNvPr id="3" name="Date Placeholder 2"/>
          <p:cNvSpPr>
            <a:spLocks noGrp="1"/>
          </p:cNvSpPr>
          <p:nvPr>
            <p:ph type="dt" sz="quarter" idx="1"/>
          </p:nvPr>
        </p:nvSpPr>
        <p:spPr>
          <a:xfrm>
            <a:off x="4021295" y="1"/>
            <a:ext cx="3076363" cy="511731"/>
          </a:xfrm>
          <a:prstGeom prst="rect">
            <a:avLst/>
          </a:prstGeom>
        </p:spPr>
        <p:txBody>
          <a:bodyPr vert="horz" lIns="98603" tIns="49302" rIns="98603" bIns="49302" rtlCol="0"/>
          <a:lstStyle>
            <a:lvl1pPr algn="r">
              <a:defRPr sz="1200"/>
            </a:lvl1pPr>
          </a:lstStyle>
          <a:p>
            <a:r>
              <a:rPr lang="en-US" dirty="0"/>
              <a:t>Janet De Wilde</a:t>
            </a:r>
          </a:p>
        </p:txBody>
      </p:sp>
      <p:sp>
        <p:nvSpPr>
          <p:cNvPr id="4" name="Footer Placeholder 3"/>
          <p:cNvSpPr>
            <a:spLocks noGrp="1"/>
          </p:cNvSpPr>
          <p:nvPr>
            <p:ph type="ftr" sz="quarter" idx="2"/>
          </p:nvPr>
        </p:nvSpPr>
        <p:spPr>
          <a:xfrm>
            <a:off x="1" y="9721107"/>
            <a:ext cx="3076363" cy="511731"/>
          </a:xfrm>
          <a:prstGeom prst="rect">
            <a:avLst/>
          </a:prstGeom>
        </p:spPr>
        <p:txBody>
          <a:bodyPr vert="horz" lIns="98603" tIns="49302" rIns="98603" bIns="49302" rtlCol="0" anchor="b"/>
          <a:lstStyle>
            <a:lvl1pPr algn="l">
              <a:defRPr sz="1200"/>
            </a:lvl1pPr>
          </a:lstStyle>
          <a:p>
            <a:endParaRPr lang="en-US"/>
          </a:p>
        </p:txBody>
      </p:sp>
      <p:sp>
        <p:nvSpPr>
          <p:cNvPr id="5" name="Slide Number Placeholder 4"/>
          <p:cNvSpPr>
            <a:spLocks noGrp="1"/>
          </p:cNvSpPr>
          <p:nvPr>
            <p:ph type="sldNum" sz="quarter" idx="3"/>
          </p:nvPr>
        </p:nvSpPr>
        <p:spPr>
          <a:xfrm>
            <a:off x="4021295" y="9721107"/>
            <a:ext cx="3076363" cy="511731"/>
          </a:xfrm>
          <a:prstGeom prst="rect">
            <a:avLst/>
          </a:prstGeom>
        </p:spPr>
        <p:txBody>
          <a:bodyPr vert="horz" lIns="98603" tIns="49302" rIns="98603" bIns="49302" rtlCol="0" anchor="b"/>
          <a:lstStyle>
            <a:lvl1pPr algn="r">
              <a:defRPr sz="1200"/>
            </a:lvl1pPr>
          </a:lstStyle>
          <a:p>
            <a:fld id="{8A462225-ACAD-D345-9255-252DD86E4F80}" type="slidenum">
              <a:rPr lang="en-US" smtClean="0"/>
              <a:t>‹#›</a:t>
            </a:fld>
            <a:endParaRPr lang="en-US"/>
          </a:p>
        </p:txBody>
      </p:sp>
    </p:spTree>
    <p:extLst>
      <p:ext uri="{BB962C8B-B14F-4D97-AF65-F5344CB8AC3E}">
        <p14:creationId xmlns:p14="http://schemas.microsoft.com/office/powerpoint/2010/main" val="150002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6363" cy="513508"/>
          </a:xfrm>
          <a:prstGeom prst="rect">
            <a:avLst/>
          </a:prstGeom>
        </p:spPr>
        <p:txBody>
          <a:bodyPr vert="horz" lIns="98603" tIns="49302" rIns="98603" bIns="49302" rtlCol="0"/>
          <a:lstStyle>
            <a:lvl1pPr algn="l">
              <a:defRPr sz="1200"/>
            </a:lvl1pPr>
          </a:lstStyle>
          <a:p>
            <a:endParaRPr lang="en-GB"/>
          </a:p>
        </p:txBody>
      </p:sp>
      <p:sp>
        <p:nvSpPr>
          <p:cNvPr id="3" name="Date Placeholder 2"/>
          <p:cNvSpPr>
            <a:spLocks noGrp="1"/>
          </p:cNvSpPr>
          <p:nvPr>
            <p:ph type="dt" idx="1"/>
          </p:nvPr>
        </p:nvSpPr>
        <p:spPr>
          <a:xfrm>
            <a:off x="4021295" y="0"/>
            <a:ext cx="3076363" cy="513508"/>
          </a:xfrm>
          <a:prstGeom prst="rect">
            <a:avLst/>
          </a:prstGeom>
        </p:spPr>
        <p:txBody>
          <a:bodyPr vert="horz" lIns="98603" tIns="49302" rIns="98603" bIns="49302" rtlCol="0"/>
          <a:lstStyle>
            <a:lvl1pPr algn="r">
              <a:defRPr sz="1200"/>
            </a:lvl1pPr>
          </a:lstStyle>
          <a:p>
            <a:fld id="{88EB714B-C3CC-4216-88C1-02913905B1CF}" type="datetimeFigureOut">
              <a:rPr lang="en-GB" smtClean="0"/>
              <a:t>01/03/2024</a:t>
            </a:fld>
            <a:endParaRPr lang="en-GB"/>
          </a:p>
        </p:txBody>
      </p:sp>
      <p:sp>
        <p:nvSpPr>
          <p:cNvPr id="4" name="Slide Image Placeholder 3"/>
          <p:cNvSpPr>
            <a:spLocks noGrp="1" noRot="1" noChangeAspect="1"/>
          </p:cNvSpPr>
          <p:nvPr>
            <p:ph type="sldImg" idx="2"/>
          </p:nvPr>
        </p:nvSpPr>
        <p:spPr>
          <a:xfrm>
            <a:off x="1246188" y="1279525"/>
            <a:ext cx="4606925" cy="3454400"/>
          </a:xfrm>
          <a:prstGeom prst="rect">
            <a:avLst/>
          </a:prstGeom>
          <a:noFill/>
          <a:ln w="12700">
            <a:solidFill>
              <a:prstClr val="black"/>
            </a:solidFill>
          </a:ln>
        </p:spPr>
        <p:txBody>
          <a:bodyPr vert="horz" lIns="98603" tIns="49302" rIns="98603" bIns="49302" rtlCol="0" anchor="ctr"/>
          <a:lstStyle/>
          <a:p>
            <a:endParaRPr lang="en-GB"/>
          </a:p>
        </p:txBody>
      </p:sp>
      <p:sp>
        <p:nvSpPr>
          <p:cNvPr id="5" name="Notes Placeholder 4"/>
          <p:cNvSpPr>
            <a:spLocks noGrp="1"/>
          </p:cNvSpPr>
          <p:nvPr>
            <p:ph type="body" sz="quarter" idx="3"/>
          </p:nvPr>
        </p:nvSpPr>
        <p:spPr>
          <a:xfrm>
            <a:off x="709931" y="4925408"/>
            <a:ext cx="5679440" cy="4029879"/>
          </a:xfrm>
          <a:prstGeom prst="rect">
            <a:avLst/>
          </a:prstGeom>
        </p:spPr>
        <p:txBody>
          <a:bodyPr vert="horz" lIns="98603" tIns="49302" rIns="98603" bIns="4930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721107"/>
            <a:ext cx="3076363" cy="513507"/>
          </a:xfrm>
          <a:prstGeom prst="rect">
            <a:avLst/>
          </a:prstGeom>
        </p:spPr>
        <p:txBody>
          <a:bodyPr vert="horz" lIns="98603" tIns="49302" rIns="98603" bIns="49302" rtlCol="0" anchor="b"/>
          <a:lstStyle>
            <a:lvl1pPr algn="l">
              <a:defRPr sz="1200"/>
            </a:lvl1pPr>
          </a:lstStyle>
          <a:p>
            <a:endParaRPr lang="en-GB"/>
          </a:p>
        </p:txBody>
      </p:sp>
      <p:sp>
        <p:nvSpPr>
          <p:cNvPr id="7" name="Slide Number Placeholder 6"/>
          <p:cNvSpPr>
            <a:spLocks noGrp="1"/>
          </p:cNvSpPr>
          <p:nvPr>
            <p:ph type="sldNum" sz="quarter" idx="5"/>
          </p:nvPr>
        </p:nvSpPr>
        <p:spPr>
          <a:xfrm>
            <a:off x="4021295" y="9721107"/>
            <a:ext cx="3076363" cy="513507"/>
          </a:xfrm>
          <a:prstGeom prst="rect">
            <a:avLst/>
          </a:prstGeom>
        </p:spPr>
        <p:txBody>
          <a:bodyPr vert="horz" lIns="98603" tIns="49302" rIns="98603" bIns="49302" rtlCol="0" anchor="b"/>
          <a:lstStyle>
            <a:lvl1pPr algn="r">
              <a:defRPr sz="1200"/>
            </a:lvl1pPr>
          </a:lstStyle>
          <a:p>
            <a:fld id="{3AE2EC8F-0D0C-480E-9701-891381D03195}" type="slidenum">
              <a:rPr lang="en-GB" smtClean="0"/>
              <a:t>‹#›</a:t>
            </a:fld>
            <a:endParaRPr lang="en-GB"/>
          </a:p>
        </p:txBody>
      </p:sp>
    </p:spTree>
    <p:extLst>
      <p:ext uri="{BB962C8B-B14F-4D97-AF65-F5344CB8AC3E}">
        <p14:creationId xmlns:p14="http://schemas.microsoft.com/office/powerpoint/2010/main" val="3259222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verbosus.com/bibtex-style-examples.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Times New Roman" pitchFamily="18" charset="0"/>
              </a:defRPr>
            </a:lvl1pPr>
            <a:lvl2pPr marL="867807" indent="-333772" eaLnBrk="0" hangingPunct="0">
              <a:spcBef>
                <a:spcPct val="30000"/>
              </a:spcBef>
              <a:defRPr sz="1400">
                <a:solidFill>
                  <a:schemeClr val="tx1"/>
                </a:solidFill>
                <a:latin typeface="Times New Roman" pitchFamily="18" charset="0"/>
              </a:defRPr>
            </a:lvl2pPr>
            <a:lvl3pPr marL="1335090" indent="-267019" eaLnBrk="0" hangingPunct="0">
              <a:spcBef>
                <a:spcPct val="30000"/>
              </a:spcBef>
              <a:defRPr sz="1400">
                <a:solidFill>
                  <a:schemeClr val="tx1"/>
                </a:solidFill>
                <a:latin typeface="Times New Roman" pitchFamily="18" charset="0"/>
              </a:defRPr>
            </a:lvl3pPr>
            <a:lvl4pPr marL="1869126" indent="-267019" eaLnBrk="0" hangingPunct="0">
              <a:spcBef>
                <a:spcPct val="30000"/>
              </a:spcBef>
              <a:defRPr sz="1400">
                <a:solidFill>
                  <a:schemeClr val="tx1"/>
                </a:solidFill>
                <a:latin typeface="Times New Roman" pitchFamily="18" charset="0"/>
              </a:defRPr>
            </a:lvl4pPr>
            <a:lvl5pPr marL="2403162" indent="-267019" eaLnBrk="0" hangingPunct="0">
              <a:spcBef>
                <a:spcPct val="30000"/>
              </a:spcBef>
              <a:defRPr sz="1400">
                <a:solidFill>
                  <a:schemeClr val="tx1"/>
                </a:solidFill>
                <a:latin typeface="Times New Roman" pitchFamily="18" charset="0"/>
              </a:defRPr>
            </a:lvl5pPr>
            <a:lvl6pPr marL="2937196" indent="-267019" eaLnBrk="0" fontAlgn="base" hangingPunct="0">
              <a:spcBef>
                <a:spcPct val="30000"/>
              </a:spcBef>
              <a:spcAft>
                <a:spcPct val="0"/>
              </a:spcAft>
              <a:defRPr sz="1400">
                <a:solidFill>
                  <a:schemeClr val="tx1"/>
                </a:solidFill>
                <a:latin typeface="Times New Roman" pitchFamily="18" charset="0"/>
              </a:defRPr>
            </a:lvl6pPr>
            <a:lvl7pPr marL="3471233" indent="-267019" eaLnBrk="0" fontAlgn="base" hangingPunct="0">
              <a:spcBef>
                <a:spcPct val="30000"/>
              </a:spcBef>
              <a:spcAft>
                <a:spcPct val="0"/>
              </a:spcAft>
              <a:defRPr sz="1400">
                <a:solidFill>
                  <a:schemeClr val="tx1"/>
                </a:solidFill>
                <a:latin typeface="Times New Roman" pitchFamily="18" charset="0"/>
              </a:defRPr>
            </a:lvl7pPr>
            <a:lvl8pPr marL="4005269" indent="-267019" eaLnBrk="0" fontAlgn="base" hangingPunct="0">
              <a:spcBef>
                <a:spcPct val="30000"/>
              </a:spcBef>
              <a:spcAft>
                <a:spcPct val="0"/>
              </a:spcAft>
              <a:defRPr sz="1400">
                <a:solidFill>
                  <a:schemeClr val="tx1"/>
                </a:solidFill>
                <a:latin typeface="Times New Roman" pitchFamily="18" charset="0"/>
              </a:defRPr>
            </a:lvl8pPr>
            <a:lvl9pPr marL="4539304" indent="-267019" eaLnBrk="0" fontAlgn="base" hangingPunct="0">
              <a:spcBef>
                <a:spcPct val="30000"/>
              </a:spcBef>
              <a:spcAft>
                <a:spcPct val="0"/>
              </a:spcAft>
              <a:defRPr sz="1400">
                <a:solidFill>
                  <a:schemeClr val="tx1"/>
                </a:solidFill>
                <a:latin typeface="Times New Roman" pitchFamily="18" charset="0"/>
              </a:defRPr>
            </a:lvl9pPr>
          </a:lstStyle>
          <a:p>
            <a:pPr eaLnBrk="1" hangingPunct="1">
              <a:spcBef>
                <a:spcPct val="0"/>
              </a:spcBef>
            </a:pPr>
            <a:fld id="{02925A89-94DB-4D01-BF69-778533A1DF9B}" type="slidenum">
              <a:rPr lang="en-US" altLang="en-US" smtClean="0"/>
              <a:pPr eaLnBrk="1" hangingPunct="1">
                <a:spcBef>
                  <a:spcPct val="0"/>
                </a:spcBef>
              </a:pPr>
              <a:t>1</a:t>
            </a:fld>
            <a:endParaRPr lang="en-US" alt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t>A thesis is the most complex technical document you are likely to ever produce. This workshops assumes you’re familiar with the basics of LaTeX and want to learn how to apply these skills to the production of your thesis.</a:t>
            </a:r>
            <a:br>
              <a:rPr lang="en-GB" altLang="en-US" dirty="0"/>
            </a:br>
            <a:br>
              <a:rPr lang="en-GB" altLang="en-US" dirty="0"/>
            </a:br>
            <a:r>
              <a:rPr lang="en-GB" altLang="en-US" dirty="0"/>
              <a:t>The first part of the workshop focuses on the requirements which Imperial College sets out on your thesis and how to achieve them using LaTeX. The second half focuses on using some intermediate and advanced features of LaTeX which you might find useful in making your thesis as attractive and easy to make as possible.</a:t>
            </a:r>
          </a:p>
          <a:p>
            <a:pPr eaLnBrk="1" hangingPunct="1"/>
            <a:endParaRPr lang="en-GB" altLang="en-US" dirty="0"/>
          </a:p>
          <a:p>
            <a:pPr eaLnBrk="1" hangingPunct="1"/>
            <a:r>
              <a:rPr lang="en-GB" altLang="en-US" dirty="0"/>
              <a:t>Note that this course does not aim to give you any guidance on how to write your thesis but, instead, focuses on how to format your document in LaTeX.</a:t>
            </a:r>
          </a:p>
        </p:txBody>
      </p:sp>
    </p:spTree>
    <p:extLst>
      <p:ext uri="{BB962C8B-B14F-4D97-AF65-F5344CB8AC3E}">
        <p14:creationId xmlns:p14="http://schemas.microsoft.com/office/powerpoint/2010/main" val="1768178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Footnotes aren’t required in a thesis, although you might find them useful. We’re about to need them for another section so I’ll introduce them now.  A footnote is inserted simply through the use of the footnote command, with the contents of the footnote contained in curly brackets.</a:t>
            </a:r>
            <a:br>
              <a:rPr lang="en-GB" dirty="0"/>
            </a:br>
            <a:br>
              <a:rPr lang="en-GB" dirty="0"/>
            </a:br>
            <a:r>
              <a:rPr lang="en-GB" dirty="0"/>
              <a:t>Overleaf example: https://www.overleaf.com/read/hsbthzhsdyzc</a:t>
            </a:r>
          </a:p>
        </p:txBody>
      </p:sp>
      <p:sp>
        <p:nvSpPr>
          <p:cNvPr id="4" name="Slide Number Placeholder 3"/>
          <p:cNvSpPr>
            <a:spLocks noGrp="1"/>
          </p:cNvSpPr>
          <p:nvPr>
            <p:ph type="sldNum" sz="quarter" idx="10"/>
          </p:nvPr>
        </p:nvSpPr>
        <p:spPr/>
        <p:txBody>
          <a:bodyPr/>
          <a:lstStyle/>
          <a:p>
            <a:fld id="{6A641EC8-C9F8-4A58-A1A7-F7D817526EEC}" type="slidenum">
              <a:rPr lang="en-GB" smtClean="0"/>
              <a:t>10</a:t>
            </a:fld>
            <a:endParaRPr lang="en-GB"/>
          </a:p>
        </p:txBody>
      </p:sp>
    </p:spTree>
    <p:extLst>
      <p:ext uri="{BB962C8B-B14F-4D97-AF65-F5344CB8AC3E}">
        <p14:creationId xmlns:p14="http://schemas.microsoft.com/office/powerpoint/2010/main" val="3413433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is required to be 1.5 times or </a:t>
            </a:r>
            <a:r>
              <a:rPr lang="en-GB" dirty="0" err="1"/>
              <a:t>doublespaced</a:t>
            </a:r>
            <a:r>
              <a:rPr lang="en-GB" dirty="0"/>
              <a:t>, primarily to allow the examiners to annotate as they desire. The exceptions made for this are for indented quotations and footnotes.</a:t>
            </a:r>
          </a:p>
          <a:p>
            <a:endParaRPr lang="en-GB" dirty="0"/>
          </a:p>
          <a:p>
            <a:r>
              <a:rPr lang="en-GB" dirty="0"/>
              <a:t>This can be achieved using the </a:t>
            </a:r>
            <a:r>
              <a:rPr lang="en-GB" dirty="0" err="1"/>
              <a:t>setspace</a:t>
            </a:r>
            <a:r>
              <a:rPr lang="en-GB" dirty="0"/>
              <a:t> package and the “\</a:t>
            </a:r>
            <a:r>
              <a:rPr lang="en-GB" dirty="0" err="1"/>
              <a:t>doublescpaing</a:t>
            </a:r>
            <a:r>
              <a:rPr lang="en-GB" dirty="0"/>
              <a:t>” or “\</a:t>
            </a:r>
            <a:r>
              <a:rPr lang="en-GB" dirty="0" err="1"/>
              <a:t>onehalfspacing</a:t>
            </a:r>
            <a:r>
              <a:rPr lang="en-GB" dirty="0"/>
              <a:t>” commands (with those all commands going in the preamble). This package will set the spacing everywhere but captions and footnotes. This is sufficient for most applications, but it doesn’t technically fulfil the requirement that only footnotes and quotes may be single-spaced.</a:t>
            </a:r>
            <a:br>
              <a:rPr lang="en-GB" dirty="0"/>
            </a:br>
            <a:br>
              <a:rPr lang="en-GB" dirty="0"/>
            </a:br>
            <a:r>
              <a:rPr lang="en-GB" dirty="0"/>
              <a:t>Another option is to use the “\</a:t>
            </a:r>
            <a:r>
              <a:rPr lang="en-GB" dirty="0" err="1"/>
              <a:t>linespread</a:t>
            </a:r>
            <a:r>
              <a:rPr lang="en-GB" dirty="0"/>
              <a:t> command where the argument in curly brackets gives the amount the normal spacing is to be multiplied by (so try using 1.5 or 2). This takes effect literally everywhere and so will definitely fulfil the thesis requirements. Again, this command is placed in the preamble.</a:t>
            </a:r>
            <a:br>
              <a:rPr lang="en-GB" dirty="0"/>
            </a:br>
            <a:br>
              <a:rPr lang="en-GB" dirty="0"/>
            </a:br>
            <a:r>
              <a:rPr lang="en-GB" dirty="0"/>
              <a:t>The </a:t>
            </a:r>
            <a:r>
              <a:rPr lang="en-GB" dirty="0" err="1"/>
              <a:t>setspace</a:t>
            </a:r>
            <a:r>
              <a:rPr lang="en-GB" dirty="0"/>
              <a:t> package also introduces the </a:t>
            </a:r>
            <a:r>
              <a:rPr lang="en-GB" dirty="0" err="1"/>
              <a:t>singelspace</a:t>
            </a:r>
            <a:r>
              <a:rPr lang="en-GB" dirty="0"/>
              <a:t> environment which allows text in a selected part of the main document to be forced to be single-line spaced. This can be used for footnotes and quotations as required.</a:t>
            </a:r>
          </a:p>
        </p:txBody>
      </p:sp>
      <p:sp>
        <p:nvSpPr>
          <p:cNvPr id="4" name="Slide Number Placeholder 3"/>
          <p:cNvSpPr>
            <a:spLocks noGrp="1"/>
          </p:cNvSpPr>
          <p:nvPr>
            <p:ph type="sldNum" sz="quarter" idx="10"/>
          </p:nvPr>
        </p:nvSpPr>
        <p:spPr/>
        <p:txBody>
          <a:bodyPr/>
          <a:lstStyle/>
          <a:p>
            <a:fld id="{6A641EC8-C9F8-4A58-A1A7-F7D817526EEC}" type="slidenum">
              <a:rPr lang="en-GB" smtClean="0"/>
              <a:t>11</a:t>
            </a:fld>
            <a:endParaRPr lang="en-GB"/>
          </a:p>
        </p:txBody>
      </p:sp>
    </p:spTree>
    <p:extLst>
      <p:ext uri="{BB962C8B-B14F-4D97-AF65-F5344CB8AC3E}">
        <p14:creationId xmlns:p14="http://schemas.microsoft.com/office/powerpoint/2010/main" val="2188458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use the </a:t>
            </a:r>
            <a:r>
              <a:rPr lang="en-GB" dirty="0" err="1"/>
              <a:t>setspace</a:t>
            </a:r>
            <a:r>
              <a:rPr lang="en-GB" dirty="0"/>
              <a:t> package and set the line-spacing to double-spaced using the </a:t>
            </a:r>
            <a:r>
              <a:rPr lang="en-GB" dirty="0" err="1"/>
              <a:t>linespread</a:t>
            </a:r>
            <a:r>
              <a:rPr lang="en-GB" dirty="0"/>
              <a:t> command. In the main section of the document, the first </a:t>
            </a:r>
            <a:r>
              <a:rPr lang="en-GB" dirty="0" err="1"/>
              <a:t>blindtext</a:t>
            </a:r>
            <a:r>
              <a:rPr lang="en-GB" dirty="0"/>
              <a:t> command produces double-spaced text. The second </a:t>
            </a:r>
            <a:r>
              <a:rPr lang="en-GB" dirty="0" err="1"/>
              <a:t>blindtext</a:t>
            </a:r>
            <a:r>
              <a:rPr lang="en-GB" dirty="0"/>
              <a:t> command is within a footnote and so is single-spaced at the bottom of the page. The third </a:t>
            </a:r>
            <a:r>
              <a:rPr lang="en-GB" dirty="0" err="1"/>
              <a:t>blindtext</a:t>
            </a:r>
            <a:r>
              <a:rPr lang="en-GB" dirty="0"/>
              <a:t> command is within the </a:t>
            </a:r>
            <a:r>
              <a:rPr lang="en-GB" dirty="0" err="1"/>
              <a:t>singlespace</a:t>
            </a:r>
            <a:r>
              <a:rPr lang="en-GB" dirty="0"/>
              <a:t> environment and so is single-spaced.</a:t>
            </a:r>
          </a:p>
          <a:p>
            <a:endParaRPr lang="en-GB" dirty="0"/>
          </a:p>
          <a:p>
            <a:r>
              <a:rPr lang="en-GB" dirty="0"/>
              <a:t>Overleaf example: https://www.overleaf.com/read/pkqxrrwjpnxt</a:t>
            </a:r>
          </a:p>
          <a:p>
            <a:endParaRPr lang="en-GB" dirty="0"/>
          </a:p>
          <a:p>
            <a:r>
              <a:rPr lang="en-GB" dirty="0"/>
              <a:t>Break for section 2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12</a:t>
            </a:fld>
            <a:endParaRPr lang="en-GB"/>
          </a:p>
        </p:txBody>
      </p:sp>
    </p:spTree>
    <p:extLst>
      <p:ext uri="{BB962C8B-B14F-4D97-AF65-F5344CB8AC3E}">
        <p14:creationId xmlns:p14="http://schemas.microsoft.com/office/powerpoint/2010/main" val="1977751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Due to branding reasons, use of the Imperial crest is not allowed outside a limited range of uses and is not allowed on your thesis cover. However, you are allowed to use the Imperial College logo if you wish.</a:t>
            </a:r>
          </a:p>
          <a:p>
            <a:endParaRPr lang="en-GB" dirty="0"/>
          </a:p>
          <a:p>
            <a:r>
              <a:rPr lang="en-GB" dirty="0"/>
              <a:t>Your thesis cover must contain the officially approved title of your thesis, your full name, the name “Imperial College” and the name of your department and the name of the degree you are submitting your thesis for. Your title page must also contain a page number. This causes a problem if you would normally use the “titlepage” construct in LaTeX as this specifically removes the page number from the page. There are a couple of ways around this. On the next slide, you will see the one of the simplest ones.</a:t>
            </a:r>
          </a:p>
        </p:txBody>
      </p:sp>
      <p:sp>
        <p:nvSpPr>
          <p:cNvPr id="4" name="Slide Number Placeholder 3"/>
          <p:cNvSpPr>
            <a:spLocks noGrp="1"/>
          </p:cNvSpPr>
          <p:nvPr>
            <p:ph type="sldNum" sz="quarter" idx="10"/>
          </p:nvPr>
        </p:nvSpPr>
        <p:spPr/>
        <p:txBody>
          <a:bodyPr/>
          <a:lstStyle/>
          <a:p>
            <a:fld id="{6A641EC8-C9F8-4A58-A1A7-F7D817526EEC}" type="slidenum">
              <a:rPr lang="en-GB" smtClean="0"/>
              <a:t>13</a:t>
            </a:fld>
            <a:endParaRPr lang="en-GB"/>
          </a:p>
        </p:txBody>
      </p:sp>
    </p:spTree>
    <p:extLst>
      <p:ext uri="{BB962C8B-B14F-4D97-AF65-F5344CB8AC3E}">
        <p14:creationId xmlns:p14="http://schemas.microsoft.com/office/powerpoint/2010/main" val="140205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we’ve used some features of LaTeX you probably know and some that might be new to you to create a title page. This is on a normal page which is ended with the “\</a:t>
            </a:r>
            <a:r>
              <a:rPr lang="en-GB" dirty="0" err="1"/>
              <a:t>clearpage</a:t>
            </a:r>
            <a:r>
              <a:rPr lang="en-GB" dirty="0"/>
              <a:t>” command.</a:t>
            </a:r>
          </a:p>
          <a:p>
            <a:endParaRPr lang="en-GB" dirty="0"/>
          </a:p>
          <a:p>
            <a:r>
              <a:rPr lang="en-GB" dirty="0"/>
              <a:t>The include graphics command allows us to include the Imperial College logo. Remember you will need to upload this to Overleaf or, if you’re using a compiler on your machine, place a corresponding image file in the same directory as your </a:t>
            </a:r>
            <a:r>
              <a:rPr lang="en-GB" dirty="0" err="1"/>
              <a:t>tex</a:t>
            </a:r>
            <a:r>
              <a:rPr lang="en-GB" dirty="0"/>
              <a:t> file.</a:t>
            </a:r>
          </a:p>
          <a:p>
            <a:endParaRPr lang="en-GB" dirty="0"/>
          </a:p>
          <a:p>
            <a:r>
              <a:rPr lang="en-GB" dirty="0"/>
              <a:t>The “\</a:t>
            </a:r>
            <a:r>
              <a:rPr lang="en-GB" dirty="0" err="1"/>
              <a:t>vfill</a:t>
            </a:r>
            <a:r>
              <a:rPr lang="en-GB" dirty="0"/>
              <a:t>” commands at the beginning and end of the page equally split any remaining vertical space after the rest of the page has been typeset. The “</a:t>
            </a:r>
            <a:r>
              <a:rPr lang="en-GB" dirty="0" err="1"/>
              <a:t>center</a:t>
            </a:r>
            <a:r>
              <a:rPr lang="en-GB" dirty="0"/>
              <a:t>” environment allows us to centre the remaining content on the page. The “huge” command allows us to make the title bigger for emphasis. The “\rule” command inserts a horizontal line. We specify its length in the first set of curly brackets and the width of the line in the second curly brackets. Note that we’re able to use “</a:t>
            </a:r>
            <a:r>
              <a:rPr lang="en-GB" dirty="0" err="1"/>
              <a:t>pt</a:t>
            </a:r>
            <a:r>
              <a:rPr lang="en-GB" dirty="0"/>
              <a:t>” as a unit, which measures the width of the line in the same units as the size of text.</a:t>
            </a:r>
          </a:p>
          <a:p>
            <a:endParaRPr lang="en-GB" dirty="0"/>
          </a:p>
          <a:p>
            <a:r>
              <a:rPr lang="en-GB" dirty="0"/>
              <a:t>The “\</a:t>
            </a:r>
            <a:r>
              <a:rPr lang="en-GB" dirty="0" err="1"/>
              <a:t>vspace</a:t>
            </a:r>
            <a:r>
              <a:rPr lang="en-GB" dirty="0"/>
              <a:t>” command allows us to insert a specified distance of blank vertical space. The double slashes in the text force LaTeX to use a line-break. This can be useful for breaking up long strings of text that might otherwise span the whole page and look unattractive. Finally, we use the “\</a:t>
            </a:r>
            <a:r>
              <a:rPr lang="en-GB" dirty="0" err="1"/>
              <a:t>clearpage</a:t>
            </a:r>
            <a:r>
              <a:rPr lang="en-GB" dirty="0"/>
              <a:t>” command to start a new page. </a:t>
            </a:r>
          </a:p>
          <a:p>
            <a:endParaRPr lang="en-GB" dirty="0"/>
          </a:p>
          <a:p>
            <a:r>
              <a:rPr lang="en-GB" dirty="0"/>
              <a:t>We’ve chosen not to use the </a:t>
            </a:r>
            <a:r>
              <a:rPr lang="en-GB" dirty="0" err="1"/>
              <a:t>titlepage</a:t>
            </a:r>
            <a:r>
              <a:rPr lang="en-GB" dirty="0"/>
              <a:t> environment here as this environment excludes does not allow page numbers to appear and, as you may recall, we are specifically required to have a page number on the title page.</a:t>
            </a:r>
            <a:br>
              <a:rPr lang="en-GB" dirty="0"/>
            </a:br>
            <a:br>
              <a:rPr lang="en-GB" dirty="0"/>
            </a:br>
            <a:r>
              <a:rPr lang="en-GB" dirty="0"/>
              <a:t>Overleaf example: https://www.overleaf.com/read/pxpnjjjztrkh</a:t>
            </a:r>
          </a:p>
          <a:p>
            <a:endParaRPr lang="en-GB" dirty="0"/>
          </a:p>
          <a:p>
            <a:r>
              <a:rPr lang="en-GB" dirty="0"/>
              <a:t>Break for section 3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14</a:t>
            </a:fld>
            <a:endParaRPr lang="en-GB"/>
          </a:p>
        </p:txBody>
      </p:sp>
    </p:spTree>
    <p:extLst>
      <p:ext uri="{BB962C8B-B14F-4D97-AF65-F5344CB8AC3E}">
        <p14:creationId xmlns:p14="http://schemas.microsoft.com/office/powerpoint/2010/main" val="828757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15</a:t>
            </a:fld>
            <a:endParaRPr lang="en-GB"/>
          </a:p>
        </p:txBody>
      </p:sp>
    </p:spTree>
    <p:extLst>
      <p:ext uri="{BB962C8B-B14F-4D97-AF65-F5344CB8AC3E}">
        <p14:creationId xmlns:p14="http://schemas.microsoft.com/office/powerpoint/2010/main" val="2825737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things are required to be “at the beginning of your thesis” in the checklist. I’ve laid them out here in what I think is a sensible order.</a:t>
            </a:r>
          </a:p>
        </p:txBody>
      </p:sp>
      <p:sp>
        <p:nvSpPr>
          <p:cNvPr id="4" name="Slide Number Placeholder 3"/>
          <p:cNvSpPr>
            <a:spLocks noGrp="1"/>
          </p:cNvSpPr>
          <p:nvPr>
            <p:ph type="sldNum" sz="quarter" idx="10"/>
          </p:nvPr>
        </p:nvSpPr>
        <p:spPr/>
        <p:txBody>
          <a:bodyPr/>
          <a:lstStyle/>
          <a:p>
            <a:fld id="{6A641EC8-C9F8-4A58-A1A7-F7D817526EEC}" type="slidenum">
              <a:rPr lang="en-GB" smtClean="0"/>
              <a:t>16</a:t>
            </a:fld>
            <a:endParaRPr lang="en-GB"/>
          </a:p>
        </p:txBody>
      </p:sp>
    </p:spTree>
    <p:extLst>
      <p:ext uri="{BB962C8B-B14F-4D97-AF65-F5344CB8AC3E}">
        <p14:creationId xmlns:p14="http://schemas.microsoft.com/office/powerpoint/2010/main" val="3923964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17</a:t>
            </a:fld>
            <a:endParaRPr lang="en-GB"/>
          </a:p>
        </p:txBody>
      </p:sp>
    </p:spTree>
    <p:extLst>
      <p:ext uri="{BB962C8B-B14F-4D97-AF65-F5344CB8AC3E}">
        <p14:creationId xmlns:p14="http://schemas.microsoft.com/office/powerpoint/2010/main" val="3421625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insert the Abstract, Statement of Originality, Copyright Statement and Abstract. The easiest way to do this is using the chapter command, which gives each a nice heading and puts it on its own page. The “*” after the chapter command tells LaTeX not to number this chapter or include it in tables of contents.</a:t>
            </a:r>
          </a:p>
          <a:p>
            <a:endParaRPr lang="en-GB" dirty="0"/>
          </a:p>
          <a:p>
            <a:r>
              <a:rPr lang="en-GB" dirty="0"/>
              <a:t>Overleaf Example: https://www.overleaf.com/read/whzwtbfffwjz</a:t>
            </a:r>
          </a:p>
          <a:p>
            <a:endParaRPr lang="en-GB" dirty="0"/>
          </a:p>
          <a:p>
            <a:r>
              <a:rPr lang="en-GB" dirty="0"/>
              <a:t>Break for section 4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18</a:t>
            </a:fld>
            <a:endParaRPr lang="en-GB"/>
          </a:p>
        </p:txBody>
      </p:sp>
    </p:spTree>
    <p:extLst>
      <p:ext uri="{BB962C8B-B14F-4D97-AF65-F5344CB8AC3E}">
        <p14:creationId xmlns:p14="http://schemas.microsoft.com/office/powerpoint/2010/main" val="1726998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must include a table of contents, list of figures and list of tables in your document. This list must include any documents not printed as part of thesis, but submitted with the thesis, such as audio storage.</a:t>
            </a:r>
          </a:p>
        </p:txBody>
      </p:sp>
      <p:sp>
        <p:nvSpPr>
          <p:cNvPr id="4" name="Slide Number Placeholder 3"/>
          <p:cNvSpPr>
            <a:spLocks noGrp="1"/>
          </p:cNvSpPr>
          <p:nvPr>
            <p:ph type="sldNum" sz="quarter" idx="10"/>
          </p:nvPr>
        </p:nvSpPr>
        <p:spPr/>
        <p:txBody>
          <a:bodyPr/>
          <a:lstStyle/>
          <a:p>
            <a:fld id="{6A641EC8-C9F8-4A58-A1A7-F7D817526EEC}" type="slidenum">
              <a:rPr lang="en-GB" smtClean="0"/>
              <a:t>19</a:t>
            </a:fld>
            <a:endParaRPr lang="en-GB"/>
          </a:p>
        </p:txBody>
      </p:sp>
    </p:spTree>
    <p:extLst>
      <p:ext uri="{BB962C8B-B14F-4D97-AF65-F5344CB8AC3E}">
        <p14:creationId xmlns:p14="http://schemas.microsoft.com/office/powerpoint/2010/main" val="3096999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 additional notes.</a:t>
            </a:r>
          </a:p>
          <a:p>
            <a:endParaRPr lang="en-GB" dirty="0"/>
          </a:p>
        </p:txBody>
      </p:sp>
      <p:sp>
        <p:nvSpPr>
          <p:cNvPr id="4" name="Slide Number Placeholder 3"/>
          <p:cNvSpPr>
            <a:spLocks noGrp="1"/>
          </p:cNvSpPr>
          <p:nvPr>
            <p:ph type="sldNum" sz="quarter" idx="5"/>
          </p:nvPr>
        </p:nvSpPr>
        <p:spPr/>
        <p:txBody>
          <a:bodyPr/>
          <a:lstStyle/>
          <a:p>
            <a:fld id="{3AE2EC8F-0D0C-480E-9701-891381D03195}" type="slidenum">
              <a:rPr lang="en-GB" smtClean="0"/>
              <a:t>2</a:t>
            </a:fld>
            <a:endParaRPr lang="en-GB"/>
          </a:p>
        </p:txBody>
      </p:sp>
    </p:spTree>
    <p:extLst>
      <p:ext uri="{BB962C8B-B14F-4D97-AF65-F5344CB8AC3E}">
        <p14:creationId xmlns:p14="http://schemas.microsoft.com/office/powerpoint/2010/main" val="2116338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Inserting a table of contents automatically picks up any chapters, sections and subsections in your document and produces a list of them with the associated page numbers. As mentioned before, declarations of sections with a “*” exclude those sections from the table of contents.</a:t>
            </a:r>
            <a:br>
              <a:rPr lang="en-GB" dirty="0"/>
            </a:br>
            <a:br>
              <a:rPr lang="en-GB" dirty="0"/>
            </a:br>
            <a:r>
              <a:rPr lang="en-GB" dirty="0"/>
              <a:t>Overleaf Example: https://www.overleaf.com/read/tdvwkqybytwd</a:t>
            </a:r>
          </a:p>
        </p:txBody>
      </p:sp>
      <p:sp>
        <p:nvSpPr>
          <p:cNvPr id="4" name="Slide Number Placeholder 3"/>
          <p:cNvSpPr>
            <a:spLocks noGrp="1"/>
          </p:cNvSpPr>
          <p:nvPr>
            <p:ph type="sldNum" sz="quarter" idx="10"/>
          </p:nvPr>
        </p:nvSpPr>
        <p:spPr/>
        <p:txBody>
          <a:bodyPr/>
          <a:lstStyle/>
          <a:p>
            <a:fld id="{6A641EC8-C9F8-4A58-A1A7-F7D817526EEC}" type="slidenum">
              <a:rPr lang="en-GB" smtClean="0"/>
              <a:t>20</a:t>
            </a:fld>
            <a:endParaRPr lang="en-GB"/>
          </a:p>
        </p:txBody>
      </p:sp>
    </p:spTree>
    <p:extLst>
      <p:ext uri="{BB962C8B-B14F-4D97-AF65-F5344CB8AC3E}">
        <p14:creationId xmlns:p14="http://schemas.microsoft.com/office/powerpoint/2010/main" val="937431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10"/>
          </p:nvPr>
        </p:nvSpPr>
        <p:spPr/>
        <p:txBody>
          <a:bodyPr/>
          <a:lstStyle/>
          <a:p>
            <a:fld id="{6A641EC8-C9F8-4A58-A1A7-F7D817526EEC}" type="slidenum">
              <a:rPr lang="en-GB" smtClean="0"/>
              <a:t>21</a:t>
            </a:fld>
            <a:endParaRPr lang="en-GB"/>
          </a:p>
        </p:txBody>
      </p:sp>
    </p:spTree>
    <p:extLst>
      <p:ext uri="{BB962C8B-B14F-4D97-AF65-F5344CB8AC3E}">
        <p14:creationId xmlns:p14="http://schemas.microsoft.com/office/powerpoint/2010/main" val="2980001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we mentioned earlier, if you include any items with your thesis external to what’s printed in the pages of your thesis, you must include it in the contents. Fortunately, LaTeX allows you to add entries to the contents, list of tables and list of figures without the referenced items actually appearing in your pdf.</a:t>
            </a:r>
          </a:p>
          <a:p>
            <a:endParaRPr lang="en-GB" dirty="0"/>
          </a:p>
          <a:p>
            <a:r>
              <a:rPr lang="en-GB" dirty="0"/>
              <a:t>This is achieved with the “\</a:t>
            </a:r>
            <a:r>
              <a:rPr lang="en-GB" dirty="0" err="1"/>
              <a:t>addcontentsline</a:t>
            </a:r>
            <a:r>
              <a:rPr lang="en-GB" dirty="0"/>
              <a:t>” command. This is followed by either “toc”, “</a:t>
            </a:r>
            <a:r>
              <a:rPr lang="en-GB" dirty="0" err="1"/>
              <a:t>lof</a:t>
            </a:r>
            <a:r>
              <a:rPr lang="en-GB" dirty="0"/>
              <a:t>” or “lot” in curly brackets to show the item is to be added to the table of contents, list of figures or list of tables respectively. In another set of curly brackets, you may define the “level” of the entry. This will always be “figure” for an item in the list of figures and “table” for an item in the list of tables, but for a table of contents item it may be “chapter”, “section” or “subsection”. Finally, the name of the entry is included in curly brackets.</a:t>
            </a:r>
            <a:br>
              <a:rPr lang="en-GB" dirty="0"/>
            </a:br>
            <a:br>
              <a:rPr lang="en-GB" dirty="0"/>
            </a:br>
            <a:r>
              <a:rPr lang="en-GB" dirty="0"/>
              <a:t>Overleaf Example: https://www.overleaf.com/read/pttgcwksbpsc</a:t>
            </a:r>
          </a:p>
        </p:txBody>
      </p:sp>
      <p:sp>
        <p:nvSpPr>
          <p:cNvPr id="4" name="Slide Number Placeholder 3"/>
          <p:cNvSpPr>
            <a:spLocks noGrp="1"/>
          </p:cNvSpPr>
          <p:nvPr>
            <p:ph type="sldNum" sz="quarter" idx="10"/>
          </p:nvPr>
        </p:nvSpPr>
        <p:spPr/>
        <p:txBody>
          <a:bodyPr/>
          <a:lstStyle/>
          <a:p>
            <a:fld id="{6A641EC8-C9F8-4A58-A1A7-F7D817526EEC}" type="slidenum">
              <a:rPr lang="en-GB" smtClean="0"/>
              <a:t>22</a:t>
            </a:fld>
            <a:endParaRPr lang="en-GB"/>
          </a:p>
        </p:txBody>
      </p:sp>
    </p:spTree>
    <p:extLst>
      <p:ext uri="{BB962C8B-B14F-4D97-AF65-F5344CB8AC3E}">
        <p14:creationId xmlns:p14="http://schemas.microsoft.com/office/powerpoint/2010/main" val="1283564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use appendices to add material to your thesis that you will not be examined on but you feel examiners may wish to refer to. Within the “report” class, this is done by using the “\appendix” command. Following this command, all chapters will be appendices and will be labelled with letters. Similarly, figures will be numbered with A.1, etc. Appendices appear in the table of contents and so do figures and tables in appendices.</a:t>
            </a:r>
            <a:br>
              <a:rPr lang="en-GB" dirty="0"/>
            </a:br>
            <a:endParaRPr lang="en-GB" sz="1200" dirty="0"/>
          </a:p>
          <a:p>
            <a:r>
              <a:rPr lang="en-GB" sz="1200" dirty="0"/>
              <a:t>Overleaf Example: </a:t>
            </a:r>
            <a:r>
              <a:rPr lang="en-GB" dirty="0"/>
              <a:t>https://www.overleaf.com/read/rbtybvccgztw</a:t>
            </a:r>
            <a:endParaRPr lang="en-GB" sz="1200" dirty="0"/>
          </a:p>
          <a:p>
            <a:endParaRPr lang="en-GB" sz="1200" dirty="0"/>
          </a:p>
          <a:p>
            <a:r>
              <a:rPr lang="en-GB" sz="1200" dirty="0"/>
              <a:t>Break for Section 5 of Checklist</a:t>
            </a:r>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23</a:t>
            </a:fld>
            <a:endParaRPr lang="en-GB"/>
          </a:p>
        </p:txBody>
      </p:sp>
    </p:spTree>
    <p:extLst>
      <p:ext uri="{BB962C8B-B14F-4D97-AF65-F5344CB8AC3E}">
        <p14:creationId xmlns:p14="http://schemas.microsoft.com/office/powerpoint/2010/main" val="2488530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 thesis is going to be a very large document indeed. If it is all in a single .</a:t>
            </a:r>
            <a:r>
              <a:rPr lang="en-GB" dirty="0" err="1"/>
              <a:t>tex</a:t>
            </a:r>
            <a:r>
              <a:rPr lang="en-GB" dirty="0"/>
              <a:t> document it will be difficult for you to navigate. Finding chapter 2 will take time, and you’ll have better things to spend it on.</a:t>
            </a:r>
          </a:p>
          <a:p>
            <a:endParaRPr lang="en-GB" dirty="0"/>
          </a:p>
          <a:p>
            <a:r>
              <a:rPr lang="en-GB" dirty="0"/>
              <a:t>In addition, when you’re typesetting, you’ll often want to recompile your pdf multiple times to test  formatting. If you have to recompile you’re entire document every time, it will be a slow process.</a:t>
            </a:r>
          </a:p>
          <a:p>
            <a:endParaRPr lang="en-GB" dirty="0"/>
          </a:p>
          <a:p>
            <a:r>
              <a:rPr lang="en-GB" dirty="0"/>
              <a:t>One strategy which solves both of these issues is to split your thesis into several .</a:t>
            </a:r>
            <a:r>
              <a:rPr lang="en-GB" dirty="0" err="1"/>
              <a:t>tex</a:t>
            </a:r>
            <a:r>
              <a:rPr lang="en-GB" dirty="0"/>
              <a:t> files. This has the side benefit that you can re-use some of these files in other documents. For example, you could use the same file containing your preamble in several LaTeX documents.</a:t>
            </a:r>
          </a:p>
        </p:txBody>
      </p:sp>
      <p:sp>
        <p:nvSpPr>
          <p:cNvPr id="4" name="Slide Number Placeholder 3"/>
          <p:cNvSpPr>
            <a:spLocks noGrp="1"/>
          </p:cNvSpPr>
          <p:nvPr>
            <p:ph type="sldNum" sz="quarter" idx="10"/>
          </p:nvPr>
        </p:nvSpPr>
        <p:spPr/>
        <p:txBody>
          <a:bodyPr/>
          <a:lstStyle/>
          <a:p>
            <a:fld id="{6A641EC8-C9F8-4A58-A1A7-F7D817526EEC}" type="slidenum">
              <a:rPr lang="en-GB" smtClean="0"/>
              <a:t>24</a:t>
            </a:fld>
            <a:endParaRPr lang="en-GB"/>
          </a:p>
        </p:txBody>
      </p:sp>
    </p:spTree>
    <p:extLst>
      <p:ext uri="{BB962C8B-B14F-4D97-AF65-F5344CB8AC3E}">
        <p14:creationId xmlns:p14="http://schemas.microsoft.com/office/powerpoint/2010/main" val="2771320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doing this is the include command. The three files on the right produce the same pdf as the single file on the right. The include command specifies the name of another .</a:t>
            </a:r>
            <a:r>
              <a:rPr lang="en-GB" dirty="0" err="1"/>
              <a:t>tex</a:t>
            </a:r>
            <a:r>
              <a:rPr lang="en-GB" dirty="0"/>
              <a:t> file to be included (don’t include the .</a:t>
            </a:r>
            <a:r>
              <a:rPr lang="en-GB" dirty="0" err="1"/>
              <a:t>tex</a:t>
            </a:r>
            <a:r>
              <a:rPr lang="en-GB" dirty="0"/>
              <a:t> extension). The files will be processed as though the commands were in a single continuous .</a:t>
            </a:r>
            <a:r>
              <a:rPr lang="en-GB" dirty="0" err="1"/>
              <a:t>tex</a:t>
            </a:r>
            <a:r>
              <a:rPr lang="en-GB" dirty="0"/>
              <a:t> file, with the exception that a new page will be inserted before the included material.</a:t>
            </a:r>
            <a:br>
              <a:rPr lang="en-GB" dirty="0"/>
            </a:br>
            <a:br>
              <a:rPr lang="en-GB" dirty="0"/>
            </a:br>
            <a:r>
              <a:rPr lang="en-GB" dirty="0"/>
              <a:t>Overleaf Example (unsplit document): https://www.overleaf.com/read/sqwvtspkbchs</a:t>
            </a:r>
            <a:br>
              <a:rPr lang="en-GB" dirty="0"/>
            </a:br>
            <a:r>
              <a:rPr lang="en-GB" dirty="0"/>
              <a:t>Overleaf Example (split document): https://www.overleaf.com/read/cmhxwpmfzrjj</a:t>
            </a:r>
          </a:p>
        </p:txBody>
      </p:sp>
      <p:sp>
        <p:nvSpPr>
          <p:cNvPr id="4" name="Slide Number Placeholder 3"/>
          <p:cNvSpPr>
            <a:spLocks noGrp="1"/>
          </p:cNvSpPr>
          <p:nvPr>
            <p:ph type="sldNum" sz="quarter" idx="10"/>
          </p:nvPr>
        </p:nvSpPr>
        <p:spPr/>
        <p:txBody>
          <a:bodyPr/>
          <a:lstStyle/>
          <a:p>
            <a:fld id="{6A641EC8-C9F8-4A58-A1A7-F7D817526EEC}" type="slidenum">
              <a:rPr lang="en-GB" smtClean="0"/>
              <a:t>25</a:t>
            </a:fld>
            <a:endParaRPr lang="en-GB"/>
          </a:p>
        </p:txBody>
      </p:sp>
    </p:spTree>
    <p:extLst>
      <p:ext uri="{BB962C8B-B14F-4D97-AF65-F5344CB8AC3E}">
        <p14:creationId xmlns:p14="http://schemas.microsoft.com/office/powerpoint/2010/main" val="2892583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cause only a subset of included files to be used when the pdf is being compiled, the “\</a:t>
            </a:r>
            <a:r>
              <a:rPr lang="en-GB" dirty="0" err="1"/>
              <a:t>includeonly</a:t>
            </a:r>
            <a:r>
              <a:rPr lang="en-GB" dirty="0"/>
              <a:t>” command can be used in the preamble. This is followed by a list of .</a:t>
            </a:r>
            <a:r>
              <a:rPr lang="en-GB" dirty="0" err="1"/>
              <a:t>tex</a:t>
            </a:r>
            <a:r>
              <a:rPr lang="en-GB" dirty="0"/>
              <a:t> files, separated by commas, which specify which included .</a:t>
            </a:r>
            <a:r>
              <a:rPr lang="en-GB" dirty="0" err="1"/>
              <a:t>tex</a:t>
            </a:r>
            <a:r>
              <a:rPr lang="en-GB" dirty="0"/>
              <a:t> files are to be used. Note that, in this example, this means the “second” chapter is included and is labelled chapter 1, but the “first” chapter is not included at all.</a:t>
            </a:r>
          </a:p>
          <a:p>
            <a:endParaRPr lang="en-GB" dirty="0"/>
          </a:p>
          <a:p>
            <a:r>
              <a:rPr lang="en-GB" dirty="0"/>
              <a:t>By excluding files in this way you can dramatically speed up the compilation of the pdf. This isn’t so much of an issue for modern computers, but you might still find it useful if you have a large and complex document.</a:t>
            </a:r>
          </a:p>
          <a:p>
            <a:endParaRPr lang="en-GB" dirty="0"/>
          </a:p>
          <a:p>
            <a:r>
              <a:rPr lang="en-GB" dirty="0"/>
              <a:t>You cannot include a .</a:t>
            </a:r>
            <a:r>
              <a:rPr lang="en-GB" dirty="0" err="1"/>
              <a:t>tex</a:t>
            </a:r>
            <a:r>
              <a:rPr lang="en-GB" dirty="0"/>
              <a:t> file that includes another .</a:t>
            </a:r>
            <a:r>
              <a:rPr lang="en-GB" dirty="0" err="1"/>
              <a:t>tex</a:t>
            </a:r>
            <a:r>
              <a:rPr lang="en-GB" dirty="0"/>
              <a:t> file.</a:t>
            </a:r>
            <a:br>
              <a:rPr lang="en-GB" dirty="0"/>
            </a:br>
            <a:br>
              <a:rPr lang="en-GB" dirty="0"/>
            </a:br>
            <a:r>
              <a:rPr lang="en-GB" dirty="0"/>
              <a:t>Overleaf Example: https://www.overleaf.com/read/ygsypywvjrhb</a:t>
            </a:r>
          </a:p>
          <a:p>
            <a:endParaRPr lang="en-GB" dirty="0"/>
          </a:p>
          <a:p>
            <a:r>
              <a:rPr lang="en-GB" dirty="0"/>
              <a:t>Break for section 6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26</a:t>
            </a:fld>
            <a:endParaRPr lang="en-GB"/>
          </a:p>
        </p:txBody>
      </p:sp>
    </p:spTree>
    <p:extLst>
      <p:ext uri="{BB962C8B-B14F-4D97-AF65-F5344CB8AC3E}">
        <p14:creationId xmlns:p14="http://schemas.microsoft.com/office/powerpoint/2010/main" val="2939621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Normally, references will produce the correct number for the referenced section, figure, etc in a normal text form. However, we can turn them into active hyperlinks that will allow a user to jump to the relevant point in your document by clicking on the reference. You can modify your document so all references are turned into hyperlinks in this way using the “</a:t>
            </a:r>
            <a:r>
              <a:rPr lang="en-GB" dirty="0" err="1"/>
              <a:t>hyperref</a:t>
            </a:r>
            <a:r>
              <a:rPr lang="en-GB" dirty="0"/>
              <a:t>” package. This package has a number of options you can use to customise your references. I strongly recommend setting the “</a:t>
            </a:r>
            <a:r>
              <a:rPr lang="en-GB" dirty="0" err="1"/>
              <a:t>colorlinks</a:t>
            </a:r>
            <a:r>
              <a:rPr lang="en-GB" dirty="0"/>
              <a:t>” option to “true”, feel free to experiment with what it looks like when you don’t do this. You can also set the colour of your links using the “</a:t>
            </a:r>
            <a:r>
              <a:rPr lang="en-GB" dirty="0" err="1"/>
              <a:t>linkcolor</a:t>
            </a:r>
            <a:r>
              <a:rPr lang="en-GB" dirty="0"/>
              <a:t>” option and colour of your citations using the “</a:t>
            </a:r>
            <a:r>
              <a:rPr lang="en-GB" dirty="0" err="1"/>
              <a:t>citecolor</a:t>
            </a:r>
            <a:r>
              <a:rPr lang="en-GB"/>
              <a:t>” option.</a:t>
            </a:r>
            <a:br>
              <a:rPr lang="en-GB" dirty="0"/>
            </a:br>
            <a:br>
              <a:rPr lang="en-GB" dirty="0"/>
            </a:br>
            <a:r>
              <a:rPr lang="en-GB" dirty="0"/>
              <a:t>Putting hyperlinks into your thesis is a very good idea as it helps navigation of what is a very large document.</a:t>
            </a:r>
            <a:br>
              <a:rPr lang="en-GB" dirty="0"/>
            </a:br>
            <a:br>
              <a:rPr lang="en-GB" dirty="0"/>
            </a:br>
            <a:r>
              <a:rPr lang="en-GB" dirty="0"/>
              <a:t>Overleaf Example: https://www.overleaf.com/read/tzdbtmdmtfhd</a:t>
            </a:r>
          </a:p>
          <a:p>
            <a:endParaRPr lang="en-GB" dirty="0"/>
          </a:p>
          <a:p>
            <a:r>
              <a:rPr lang="en-GB" dirty="0"/>
              <a:t>Break for Section 7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27</a:t>
            </a:fld>
            <a:endParaRPr lang="en-GB"/>
          </a:p>
        </p:txBody>
      </p:sp>
    </p:spTree>
    <p:extLst>
      <p:ext uri="{BB962C8B-B14F-4D97-AF65-F5344CB8AC3E}">
        <p14:creationId xmlns:p14="http://schemas.microsoft.com/office/powerpoint/2010/main" val="4210007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subfigure, is a figure which appears as one of multiple smaller figures within a larger figure. This collection of subfigures will always be placed together as a single figure. There are a number of ways of including subfigures in your thesis.</a:t>
            </a:r>
          </a:p>
          <a:p>
            <a:endParaRPr lang="en-GB" dirty="0"/>
          </a:p>
          <a:p>
            <a:r>
              <a:rPr lang="en-GB" dirty="0"/>
              <a:t>The example I am showing you today uses the “</a:t>
            </a:r>
            <a:r>
              <a:rPr lang="en-GB" dirty="0" err="1"/>
              <a:t>subfig</a:t>
            </a:r>
            <a:r>
              <a:rPr lang="en-GB" dirty="0"/>
              <a:t>” package. Within the figure environment we use the “\</a:t>
            </a:r>
            <a:r>
              <a:rPr lang="en-GB" dirty="0" err="1"/>
              <a:t>subfloat</a:t>
            </a:r>
            <a:r>
              <a:rPr lang="en-GB" dirty="0"/>
              <a:t>” command once for each subfigure we wish to include. The “\</a:t>
            </a:r>
            <a:r>
              <a:rPr lang="en-GB" dirty="0" err="1"/>
              <a:t>subfloat</a:t>
            </a:r>
            <a:r>
              <a:rPr lang="en-GB" dirty="0"/>
              <a:t>” command is followed by the caption of the subfigure in square brackets. Then, in curly brackets, we use the “\</a:t>
            </a:r>
            <a:r>
              <a:rPr lang="en-GB" dirty="0" err="1"/>
              <a:t>includegraphics</a:t>
            </a:r>
            <a:r>
              <a:rPr lang="en-GB" dirty="0"/>
              <a:t>” command to actually include the graphics. The square brackets following the “\</a:t>
            </a:r>
            <a:r>
              <a:rPr lang="en-GB" dirty="0" err="1"/>
              <a:t>includegraphics</a:t>
            </a:r>
            <a:r>
              <a:rPr lang="en-GB" dirty="0"/>
              <a:t> command is here to specify the width of the figure in units of the width of text on the page at this point (which is referenced using the “\</a:t>
            </a:r>
            <a:r>
              <a:rPr lang="en-GB" dirty="0" err="1"/>
              <a:t>textwidth</a:t>
            </a:r>
            <a:r>
              <a:rPr lang="en-GB" dirty="0"/>
              <a:t>” command). In this case, we’ve asked for each figure to be around half of the width of the text (there’s some variation due to the aspect ratio of each image). Within the curly brackets following the “\</a:t>
            </a:r>
            <a:r>
              <a:rPr lang="en-GB" dirty="0" err="1"/>
              <a:t>subfloat</a:t>
            </a:r>
            <a:r>
              <a:rPr lang="en-GB" dirty="0"/>
              <a:t>” command we also give each individual subfigure a label so we can reference it later.</a:t>
            </a:r>
            <a:br>
              <a:rPr lang="en-GB" dirty="0"/>
            </a:br>
            <a:br>
              <a:rPr lang="en-GB" dirty="0"/>
            </a:br>
            <a:r>
              <a:rPr lang="en-GB" dirty="0"/>
              <a:t>Following the specification of the first and third figure we use the “\quad” command. This is a way of telling LaTeX to insert a small horizontal space between whatever came before and whatever comes next. Following the specification of the second subfigure we use a double-backslash to start a new line of subfigures within the overall figure we’re creating. This puts the third and fourth figures below the first and second.</a:t>
            </a:r>
          </a:p>
          <a:p>
            <a:endParaRPr lang="en-GB" dirty="0"/>
          </a:p>
          <a:p>
            <a:r>
              <a:rPr lang="en-GB" dirty="0"/>
              <a:t>Finally, we use the “\caption” command to give the figure that is comprised of the subfigures a caption and the “\label” command to give it a label. We see that we get a nicely spaced array of subfigures, each with their own caption, inside a larger figure which also has its own caption. We can reference any of the subfigures or the containing figure.</a:t>
            </a:r>
            <a:br>
              <a:rPr lang="en-GB" dirty="0"/>
            </a:br>
            <a:br>
              <a:rPr lang="en-GB" dirty="0"/>
            </a:br>
            <a:r>
              <a:rPr lang="en-GB" dirty="0"/>
              <a:t>Overleaf Example: https://www.overleaf.com/read/htdvrmwgcyvd</a:t>
            </a:r>
          </a:p>
        </p:txBody>
      </p:sp>
      <p:sp>
        <p:nvSpPr>
          <p:cNvPr id="4" name="Slide Number Placeholder 3"/>
          <p:cNvSpPr>
            <a:spLocks noGrp="1"/>
          </p:cNvSpPr>
          <p:nvPr>
            <p:ph type="sldNum" sz="quarter" idx="10"/>
          </p:nvPr>
        </p:nvSpPr>
        <p:spPr/>
        <p:txBody>
          <a:bodyPr/>
          <a:lstStyle/>
          <a:p>
            <a:fld id="{6A641EC8-C9F8-4A58-A1A7-F7D817526EEC}" type="slidenum">
              <a:rPr lang="en-GB" smtClean="0"/>
              <a:t>28</a:t>
            </a:fld>
            <a:endParaRPr lang="en-GB"/>
          </a:p>
        </p:txBody>
      </p:sp>
    </p:spTree>
    <p:extLst>
      <p:ext uri="{BB962C8B-B14F-4D97-AF65-F5344CB8AC3E}">
        <p14:creationId xmlns:p14="http://schemas.microsoft.com/office/powerpoint/2010/main" val="1494002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when writing a caption you might want to use a long caption to give a lot of information about the figure, table, etc. However, the same caption would take up a lot of space and give unnecessary detail in the list of figures or list of tables. In this case, it’s possible to specify a shorter caption to be used in the list of figures or list of tables by specifying it in square brackets after the word captions and before the full caption which is specified in curly brackets.</a:t>
            </a:r>
          </a:p>
          <a:p>
            <a:endParaRPr lang="en-GB" dirty="0"/>
          </a:p>
          <a:p>
            <a:r>
              <a:rPr lang="en-GB" dirty="0"/>
              <a:t>Because of the way the captions for subfigures are defined/used, it’s not possible or necessary to do this </a:t>
            </a:r>
            <a:r>
              <a:rPr lang="en-GB"/>
              <a:t>for subfigure </a:t>
            </a:r>
            <a:r>
              <a:rPr lang="en-GB" dirty="0"/>
              <a:t>captions, although it is possible to specify a short caption for a figure which contains subfigures.</a:t>
            </a:r>
          </a:p>
          <a:p>
            <a:endParaRPr lang="en-GB" dirty="0"/>
          </a:p>
          <a:p>
            <a:r>
              <a:rPr lang="en-GB" dirty="0"/>
              <a:t>Overleaf example: https://www.overleaf.com/read/kjjswpdcxsfn</a:t>
            </a:r>
          </a:p>
        </p:txBody>
      </p:sp>
      <p:sp>
        <p:nvSpPr>
          <p:cNvPr id="4" name="Slide Number Placeholder 3"/>
          <p:cNvSpPr>
            <a:spLocks noGrp="1"/>
          </p:cNvSpPr>
          <p:nvPr>
            <p:ph type="sldNum" sz="quarter" idx="10"/>
          </p:nvPr>
        </p:nvSpPr>
        <p:spPr/>
        <p:txBody>
          <a:bodyPr/>
          <a:lstStyle/>
          <a:p>
            <a:fld id="{6A641EC8-C9F8-4A58-A1A7-F7D817526EEC}" type="slidenum">
              <a:rPr lang="en-GB" smtClean="0"/>
              <a:t>29</a:t>
            </a:fld>
            <a:endParaRPr lang="en-GB"/>
          </a:p>
        </p:txBody>
      </p:sp>
    </p:spTree>
    <p:extLst>
      <p:ext uri="{BB962C8B-B14F-4D97-AF65-F5344CB8AC3E}">
        <p14:creationId xmlns:p14="http://schemas.microsoft.com/office/powerpoint/2010/main" val="2584514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a:t>
            </a:fld>
            <a:endParaRPr lang="en-GB"/>
          </a:p>
        </p:txBody>
      </p:sp>
    </p:spTree>
    <p:extLst>
      <p:ext uri="{BB962C8B-B14F-4D97-AF65-F5344CB8AC3E}">
        <p14:creationId xmlns:p14="http://schemas.microsoft.com/office/powerpoint/2010/main" val="2283586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Overleaf Example: https://www.overleaf.com/read/nwtfndvmfnpf</a:t>
            </a:r>
          </a:p>
          <a:p>
            <a:endParaRPr lang="en-GB" dirty="0"/>
          </a:p>
          <a:p>
            <a:r>
              <a:rPr lang="en-GB" dirty="0"/>
              <a:t>Break for sections 8 and 9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30</a:t>
            </a:fld>
            <a:endParaRPr lang="en-GB"/>
          </a:p>
        </p:txBody>
      </p:sp>
    </p:spTree>
    <p:extLst>
      <p:ext uri="{BB962C8B-B14F-4D97-AF65-F5344CB8AC3E}">
        <p14:creationId xmlns:p14="http://schemas.microsoft.com/office/powerpoint/2010/main" val="53672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preamble you can use the “\</a:t>
            </a:r>
            <a:r>
              <a:rPr lang="en-GB" dirty="0" err="1"/>
              <a:t>newcommand</a:t>
            </a:r>
            <a:r>
              <a:rPr lang="en-GB" dirty="0"/>
              <a:t>” command to define a new command. This is a little like defining a macro or a function in other programs or languages. “\</a:t>
            </a:r>
            <a:r>
              <a:rPr lang="en-GB" dirty="0" err="1"/>
              <a:t>newcommand</a:t>
            </a:r>
            <a:r>
              <a:rPr lang="en-GB" dirty="0"/>
              <a:t>” is followed by the name of the command in curly brackets. This is followed by the number of arguments the command (if there are arguments to the command). This is followed by the text that will be used in the body of the .</a:t>
            </a:r>
            <a:r>
              <a:rPr lang="en-GB" dirty="0" err="1"/>
              <a:t>tex</a:t>
            </a:r>
            <a:r>
              <a:rPr lang="en-GB" dirty="0"/>
              <a:t> file where the command is used. In this definition, if “#X” is included within curly brackets, this will insert the </a:t>
            </a:r>
            <a:r>
              <a:rPr lang="en-GB" dirty="0" err="1"/>
              <a:t>Xth</a:t>
            </a:r>
            <a:r>
              <a:rPr lang="en-GB" dirty="0"/>
              <a:t> argument in the text used.</a:t>
            </a:r>
          </a:p>
          <a:p>
            <a:endParaRPr lang="en-GB" dirty="0"/>
          </a:p>
          <a:p>
            <a:r>
              <a:rPr lang="en-GB" dirty="0"/>
              <a:t>To use the command in the document, you can use “\COMMAND_NAME” to invoke the command. This is followed by a the arguments of the command, each in their own set of curly brackets.</a:t>
            </a:r>
            <a:br>
              <a:rPr lang="en-GB" dirty="0"/>
            </a:br>
            <a:br>
              <a:rPr lang="en-GB" dirty="0"/>
            </a:br>
            <a:r>
              <a:rPr lang="en-GB" dirty="0"/>
              <a:t>This can be very useful for automating text you use repeatedly that is the same or similar every time but is long-winded to write out.</a:t>
            </a:r>
            <a:br>
              <a:rPr lang="en-GB" dirty="0"/>
            </a:br>
            <a:br>
              <a:rPr lang="en-GB" dirty="0"/>
            </a:br>
            <a:r>
              <a:rPr lang="en-GB" dirty="0"/>
              <a:t>It’s also possible to redefine existing commands or define new environments, but this won’t be covered in this course.</a:t>
            </a:r>
            <a:br>
              <a:rPr lang="en-GB" dirty="0"/>
            </a:br>
            <a:endParaRPr lang="en-GB" dirty="0"/>
          </a:p>
          <a:p>
            <a:r>
              <a:rPr lang="en-GB" dirty="0"/>
              <a:t>Overleaf Example: https://www.overleaf.com/read/hxttrgqqvpyp</a:t>
            </a:r>
          </a:p>
          <a:p>
            <a:endParaRPr lang="en-GB" dirty="0"/>
          </a:p>
          <a:p>
            <a:r>
              <a:rPr lang="en-GB" dirty="0"/>
              <a:t>Break for section 10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31</a:t>
            </a:fld>
            <a:endParaRPr lang="en-GB"/>
          </a:p>
        </p:txBody>
      </p:sp>
    </p:spTree>
    <p:extLst>
      <p:ext uri="{BB962C8B-B14F-4D97-AF65-F5344CB8AC3E}">
        <p14:creationId xmlns:p14="http://schemas.microsoft.com/office/powerpoint/2010/main" val="2909380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 thesis is likely to have dozens or hundreds of references and so a more advanced way to deal with your references is preferable. There are many ways to deal with your references and many ways to personalise your citations. We’re going to run through one way to achieve a streamlined approach to referencing and introduce a few options you might want to consider for personalising your references.</a:t>
            </a:r>
            <a:br>
              <a:rPr lang="en-GB" dirty="0"/>
            </a:br>
            <a:br>
              <a:rPr lang="en-GB" dirty="0"/>
            </a:br>
            <a:r>
              <a:rPr lang="en-GB" dirty="0"/>
              <a:t>Many reference managers such as EndNote, Mendeley and </a:t>
            </a:r>
            <a:r>
              <a:rPr lang="en-GB" dirty="0" err="1"/>
              <a:t>JabRef</a:t>
            </a:r>
            <a:r>
              <a:rPr lang="en-GB" dirty="0"/>
              <a:t>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out the details of a reference again. This saves a lot of time and effort you can better spend elsewhere.</a:t>
            </a:r>
          </a:p>
        </p:txBody>
      </p:sp>
      <p:sp>
        <p:nvSpPr>
          <p:cNvPr id="4" name="Slide Number Placeholder 3"/>
          <p:cNvSpPr>
            <a:spLocks noGrp="1"/>
          </p:cNvSpPr>
          <p:nvPr>
            <p:ph type="sldNum" sz="quarter" idx="10"/>
          </p:nvPr>
        </p:nvSpPr>
        <p:spPr/>
        <p:txBody>
          <a:bodyPr/>
          <a:lstStyle/>
          <a:p>
            <a:fld id="{6A641EC8-C9F8-4A58-A1A7-F7D817526EEC}" type="slidenum">
              <a:rPr lang="en-GB" smtClean="0"/>
              <a:t>32</a:t>
            </a:fld>
            <a:endParaRPr lang="en-GB"/>
          </a:p>
        </p:txBody>
      </p:sp>
    </p:spTree>
    <p:extLst>
      <p:ext uri="{BB962C8B-B14F-4D97-AF65-F5344CB8AC3E}">
        <p14:creationId xmlns:p14="http://schemas.microsoft.com/office/powerpoint/2010/main" val="1094947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“.bib” file consists of one entry for each reference. An new entry is begun with a “@” symbol and the name of the type of entry it is. Here, we have one article and one book. There are many other types such as “report”, “conference” and even “</a:t>
            </a:r>
            <a:r>
              <a:rPr lang="en-GB" dirty="0" err="1"/>
              <a:t>phdthesis</a:t>
            </a:r>
            <a:r>
              <a:rPr lang="en-GB" dirty="0"/>
              <a:t>”. See here for some more examples: </a:t>
            </a:r>
            <a:r>
              <a:rPr lang="en-GB" dirty="0">
                <a:hlinkClick r:id="rId3"/>
              </a:rPr>
              <a:t>https://www.verbosus.com/bibtex-style-examples.html</a:t>
            </a:r>
            <a:endParaRPr lang="en-GB" dirty="0"/>
          </a:p>
          <a:p>
            <a:endParaRPr lang="en-GB" dirty="0"/>
          </a:p>
          <a:p>
            <a:r>
              <a:rPr lang="en-GB" dirty="0"/>
              <a:t> Within curly brackets, the first entry is a label for your reference. Following that, we then have a series of fields which define the contents of the reference. These come in the format “field name = field value” and are separated by commas. Different entries are valid for different entry types. For instance, both our entries here have “author”, “title” and “year” fields but the article has the fields “journal”, “volume”, “number” and “pages” fields whilst the book has a “publisher” field.</a:t>
            </a:r>
            <a:br>
              <a:rPr lang="en-GB" dirty="0"/>
            </a:br>
            <a:br>
              <a:rPr lang="en-GB" dirty="0"/>
            </a:br>
            <a:r>
              <a:rPr lang="en-GB" dirty="0"/>
              <a:t>When you compile your main .</a:t>
            </a:r>
            <a:r>
              <a:rPr lang="en-GB" dirty="0" err="1"/>
              <a:t>tex</a:t>
            </a:r>
            <a:r>
              <a:rPr lang="en-GB" dirty="0"/>
              <a:t> file, your bibliography will appear and any entries that are cited will appear in your bibliography. Entries you have not cited will not be included by default.</a:t>
            </a:r>
          </a:p>
          <a:p>
            <a:endParaRPr lang="en-GB" dirty="0"/>
          </a:p>
          <a:p>
            <a:r>
              <a:rPr lang="en-GB" dirty="0"/>
              <a:t>Overleaf example: https://www.overleaf.com/read/tfrbytxxqszf</a:t>
            </a:r>
          </a:p>
        </p:txBody>
      </p:sp>
      <p:sp>
        <p:nvSpPr>
          <p:cNvPr id="4" name="Slide Number Placeholder 3"/>
          <p:cNvSpPr>
            <a:spLocks noGrp="1"/>
          </p:cNvSpPr>
          <p:nvPr>
            <p:ph type="sldNum" sz="quarter" idx="10"/>
          </p:nvPr>
        </p:nvSpPr>
        <p:spPr/>
        <p:txBody>
          <a:bodyPr/>
          <a:lstStyle/>
          <a:p>
            <a:fld id="{6A641EC8-C9F8-4A58-A1A7-F7D817526EEC}" type="slidenum">
              <a:rPr lang="en-GB" smtClean="0"/>
              <a:t>33</a:t>
            </a:fld>
            <a:endParaRPr lang="en-GB"/>
          </a:p>
        </p:txBody>
      </p:sp>
    </p:spTree>
    <p:extLst>
      <p:ext uri="{BB962C8B-B14F-4D97-AF65-F5344CB8AC3E}">
        <p14:creationId xmlns:p14="http://schemas.microsoft.com/office/powerpoint/2010/main" val="2985834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main .</a:t>
            </a:r>
            <a:r>
              <a:rPr lang="en-GB" dirty="0" err="1"/>
              <a:t>tex</a:t>
            </a:r>
            <a:r>
              <a:rPr lang="en-GB" dirty="0"/>
              <a:t> file, you need to use the package “</a:t>
            </a:r>
            <a:r>
              <a:rPr lang="en-GB" dirty="0" err="1"/>
              <a:t>natbib</a:t>
            </a:r>
            <a:r>
              <a:rPr lang="en-GB" dirty="0"/>
              <a:t>” in your preamble. You can then cite a reference using the “</a:t>
            </a:r>
            <a:r>
              <a:rPr lang="en-GB" dirty="0" err="1"/>
              <a:t>citet</a:t>
            </a:r>
            <a:r>
              <a:rPr lang="en-GB" dirty="0"/>
              <a:t>” command with the label of the reference. This produces a reference which is “textual” in the sense that the author name is written in normal text as if it’s being read as part of the sentence. You can also use “</a:t>
            </a:r>
            <a:r>
              <a:rPr lang="en-GB" dirty="0" err="1"/>
              <a:t>citep</a:t>
            </a:r>
            <a:r>
              <a:rPr lang="en-GB" dirty="0"/>
              <a:t>” to include the entire reference within brackets. This can be useful for when you don’t intend for the reference to be read as part of the sentence, but to act as an addendum.</a:t>
            </a:r>
            <a:br>
              <a:rPr lang="en-GB" dirty="0"/>
            </a:br>
            <a:br>
              <a:rPr lang="en-GB" dirty="0"/>
            </a:br>
            <a:r>
              <a:rPr lang="en-GB" dirty="0"/>
              <a:t>After the main body of your text, select a bibliography style (we’ll use “</a:t>
            </a:r>
            <a:r>
              <a:rPr lang="en-GB" dirty="0" err="1"/>
              <a:t>plainnat</a:t>
            </a:r>
            <a:r>
              <a:rPr lang="en-GB" dirty="0"/>
              <a:t>” for now). Then, use the “\bibliography” command to actually insert your bibliography into your text. This is followed by the name of your “.bib” file in curly brackets (do not include the “.bib” extension here).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https://www.overleaf.com/read/tfrbytxxqszf</a:t>
            </a:r>
          </a:p>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34</a:t>
            </a:fld>
            <a:endParaRPr lang="en-GB"/>
          </a:p>
        </p:txBody>
      </p:sp>
    </p:spTree>
    <p:extLst>
      <p:ext uri="{BB962C8B-B14F-4D97-AF65-F5344CB8AC3E}">
        <p14:creationId xmlns:p14="http://schemas.microsoft.com/office/powerpoint/2010/main" val="529073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number of different ways you can personalise your references. Here we’ll look at different options you can use with the </a:t>
            </a:r>
            <a:r>
              <a:rPr lang="en-GB" dirty="0" err="1"/>
              <a:t>natbib</a:t>
            </a:r>
            <a:r>
              <a:rPr lang="en-GB" dirty="0"/>
              <a:t> package which will alter how your reference appear.</a:t>
            </a:r>
            <a:br>
              <a:rPr lang="en-GB" dirty="0"/>
            </a:br>
            <a:br>
              <a:rPr lang="en-GB" dirty="0"/>
            </a:br>
            <a:r>
              <a:rPr lang="en-GB" dirty="0"/>
              <a:t>Using the “numbers” option will cause you to use numerical references instead of textual references. “round” will cause your references to use round brackets instead of square brackets. “super” causes your citations to appear in super-script, similar to a footnote.</a:t>
            </a:r>
          </a:p>
          <a:p>
            <a:endParaRPr lang="en-GB" dirty="0"/>
          </a:p>
          <a:p>
            <a:r>
              <a:rPr lang="en-GB" dirty="0"/>
              <a:t>Overleaf Example (numbers): https://www.overleaf.com/read/nyhjxjvhvqpk</a:t>
            </a:r>
          </a:p>
          <a:p>
            <a:r>
              <a:rPr lang="en-GB" dirty="0"/>
              <a:t>Overleaf Example (round): https://www.overleaf.com/read/dfvnydjfjpfb</a:t>
            </a:r>
          </a:p>
          <a:p>
            <a:r>
              <a:rPr lang="en-GB" dirty="0"/>
              <a:t>Overleaf Example (super): https://www.overleaf.com/read/zgtgtvqhcvfc</a:t>
            </a:r>
          </a:p>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35</a:t>
            </a:fld>
            <a:endParaRPr lang="en-GB"/>
          </a:p>
        </p:txBody>
      </p:sp>
    </p:spTree>
    <p:extLst>
      <p:ext uri="{BB962C8B-B14F-4D97-AF65-F5344CB8AC3E}">
        <p14:creationId xmlns:p14="http://schemas.microsoft.com/office/powerpoint/2010/main" val="3708384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more ways you can make a citation. You can include multiple citations within a single “</a:t>
            </a:r>
            <a:r>
              <a:rPr lang="en-GB" dirty="0" err="1"/>
              <a:t>citet</a:t>
            </a:r>
            <a:r>
              <a:rPr lang="en-GB" dirty="0"/>
              <a:t>” or “</a:t>
            </a:r>
            <a:r>
              <a:rPr lang="en-GB" dirty="0" err="1"/>
              <a:t>citep</a:t>
            </a:r>
            <a:r>
              <a:rPr lang="en-GB" dirty="0"/>
              <a:t>” command, separating them with commas. You can also provide additional details, such a referencing a chapter number by including them in square brackets between the “cite” command and the curly brackets.</a:t>
            </a:r>
          </a:p>
          <a:p>
            <a:endParaRPr lang="en-GB" dirty="0"/>
          </a:p>
          <a:p>
            <a:r>
              <a:rPr lang="en-GB" dirty="0"/>
              <a:t>Overleaf Example: https://www.overleaf.com/read/cqbhnvfsfzpp</a:t>
            </a:r>
          </a:p>
        </p:txBody>
      </p:sp>
      <p:sp>
        <p:nvSpPr>
          <p:cNvPr id="4" name="Slide Number Placeholder 3"/>
          <p:cNvSpPr>
            <a:spLocks noGrp="1"/>
          </p:cNvSpPr>
          <p:nvPr>
            <p:ph type="sldNum" sz="quarter" idx="10"/>
          </p:nvPr>
        </p:nvSpPr>
        <p:spPr/>
        <p:txBody>
          <a:bodyPr/>
          <a:lstStyle/>
          <a:p>
            <a:fld id="{6A641EC8-C9F8-4A58-A1A7-F7D817526EEC}" type="slidenum">
              <a:rPr lang="en-GB" smtClean="0"/>
              <a:t>36</a:t>
            </a:fld>
            <a:endParaRPr lang="en-GB"/>
          </a:p>
        </p:txBody>
      </p:sp>
    </p:spTree>
    <p:extLst>
      <p:ext uri="{BB962C8B-B14F-4D97-AF65-F5344CB8AC3E}">
        <p14:creationId xmlns:p14="http://schemas.microsoft.com/office/powerpoint/2010/main" val="1451178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few “gotchas” regarding references and bibliographies. These are things that you might expect to work one way, but they actually work a different way.</a:t>
            </a:r>
          </a:p>
          <a:p>
            <a:endParaRPr lang="en-GB" dirty="0"/>
          </a:p>
          <a:p>
            <a:r>
              <a:rPr lang="en-GB" dirty="0"/>
              <a:t>The first is capitalisation. In titles and names, LaTeX will use it’s own rules for capitalisation. In titles, the default is to make everything lower-case. This can provide a big problem, particularly for acronyms. However, you can force LaTeX to preserve your original capitalisation by placing the phrase in curly brackets.</a:t>
            </a:r>
            <a:br>
              <a:rPr lang="en-GB" dirty="0"/>
            </a:br>
            <a:br>
              <a:rPr lang="en-GB" dirty="0"/>
            </a:br>
            <a:r>
              <a:rPr lang="en-GB" dirty="0"/>
              <a:t>If you include accented letters in your bibliography, this will not result in an accent appearing in your bibliography as LaTeX doesn’t know how to parse the character. Instead, you need to include the LaTeX code for accented character in your “.bib” file.</a:t>
            </a:r>
          </a:p>
          <a:p>
            <a:endParaRPr lang="en-GB" dirty="0"/>
          </a:p>
          <a:p>
            <a:r>
              <a:rPr lang="en-GB" dirty="0"/>
              <a:t>There a couple of ways of entering multiple author names. You might think that separating author names by commas will work, but this will not produce the desired effect. This is partially because commas are often used between a surname and first names in author specifications. Instead, you can separate names with “and” or with semi-colons.</a:t>
            </a:r>
          </a:p>
          <a:p>
            <a:endParaRPr lang="en-GB" dirty="0"/>
          </a:p>
          <a:p>
            <a:r>
              <a:rPr lang="en-GB" dirty="0"/>
              <a:t>Break for section 11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37</a:t>
            </a:fld>
            <a:endParaRPr lang="en-GB"/>
          </a:p>
        </p:txBody>
      </p:sp>
    </p:spTree>
    <p:extLst>
      <p:ext uri="{BB962C8B-B14F-4D97-AF65-F5344CB8AC3E}">
        <p14:creationId xmlns:p14="http://schemas.microsoft.com/office/powerpoint/2010/main" val="30417133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acronym package provides a useful way to deal with acronyms in your document. Inside the “acronym” environment, you can use the “\</a:t>
            </a:r>
            <a:r>
              <a:rPr lang="en-GB" dirty="0" err="1"/>
              <a:t>acro</a:t>
            </a:r>
            <a:r>
              <a:rPr lang="en-GB" dirty="0"/>
              <a:t>” command to define an acronym. This command is followed by two sets of curly brackets. The first contains the abbreviated version of the acronym. The second contains the expanded version of the acronym. Defining acronyms in this way creates a list of acronyms at the location of the “acronym” environment in your pdf. It’s also possible to define acronyms using the “\</a:t>
            </a:r>
            <a:r>
              <a:rPr lang="en-GB" dirty="0" err="1"/>
              <a:t>acrodef</a:t>
            </a:r>
            <a:r>
              <a:rPr lang="en-GB" dirty="0"/>
              <a:t>” command in the preamble to avoid a list of acronyms if desired.</a:t>
            </a:r>
            <a:br>
              <a:rPr lang="en-GB" dirty="0"/>
            </a:br>
            <a:br>
              <a:rPr lang="en-GB" dirty="0"/>
            </a:br>
            <a:r>
              <a:rPr lang="en-GB" dirty="0"/>
              <a:t>In the main text you may use the commands “\ac” and “\</a:t>
            </a:r>
            <a:r>
              <a:rPr lang="en-GB" dirty="0" err="1"/>
              <a:t>acp</a:t>
            </a:r>
            <a:r>
              <a:rPr lang="en-GB" dirty="0"/>
              <a:t>” to insert the acronym or the plural of the acronym respectively. The first time an acronym is used this way both the expanded and contracted version of the acronym will be inserted. In subsequent cases only the contracted version is used.</a:t>
            </a:r>
            <a:br>
              <a:rPr lang="en-GB" dirty="0"/>
            </a:br>
            <a:br>
              <a:rPr lang="en-GB" dirty="0"/>
            </a:br>
            <a:r>
              <a:rPr lang="en-GB" dirty="0"/>
              <a:t>Overleaf Example: https://www.overleaf.com/read/jqsvjjpgjzjp</a:t>
            </a:r>
          </a:p>
        </p:txBody>
      </p:sp>
      <p:sp>
        <p:nvSpPr>
          <p:cNvPr id="4" name="Slide Number Placeholder 3"/>
          <p:cNvSpPr>
            <a:spLocks noGrp="1"/>
          </p:cNvSpPr>
          <p:nvPr>
            <p:ph type="sldNum" sz="quarter" idx="10"/>
          </p:nvPr>
        </p:nvSpPr>
        <p:spPr/>
        <p:txBody>
          <a:bodyPr/>
          <a:lstStyle/>
          <a:p>
            <a:fld id="{6A641EC8-C9F8-4A58-A1A7-F7D817526EEC}" type="slidenum">
              <a:rPr lang="en-GB" smtClean="0"/>
              <a:t>38</a:t>
            </a:fld>
            <a:endParaRPr lang="en-GB"/>
          </a:p>
        </p:txBody>
      </p:sp>
    </p:spTree>
    <p:extLst>
      <p:ext uri="{BB962C8B-B14F-4D97-AF65-F5344CB8AC3E}">
        <p14:creationId xmlns:p14="http://schemas.microsoft.com/office/powerpoint/2010/main" val="374641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amsmath</a:t>
            </a:r>
            <a:r>
              <a:rPr lang="en-GB" dirty="0"/>
              <a:t>” package (which is a fairly standard package to use when dealing with maths) introduces the “</a:t>
            </a:r>
            <a:r>
              <a:rPr lang="en-GB" dirty="0" err="1"/>
              <a:t>alignat</a:t>
            </a:r>
            <a:r>
              <a:rPr lang="en-GB" dirty="0"/>
              <a:t>” environment. This environment allows </a:t>
            </a:r>
            <a:r>
              <a:rPr lang="en-GB" dirty="0" err="1"/>
              <a:t>mulriple</a:t>
            </a:r>
            <a:r>
              <a:rPr lang="en-GB" dirty="0"/>
              <a:t> equations to be specified in the same construct. Its contents are processed in “</a:t>
            </a:r>
            <a:r>
              <a:rPr lang="en-GB" dirty="0" err="1"/>
              <a:t>mathmode</a:t>
            </a:r>
            <a:r>
              <a:rPr lang="en-GB" dirty="0"/>
              <a:t>” and individual lines in it are treated as different equations for numbering purposes.</a:t>
            </a:r>
            <a:br>
              <a:rPr lang="en-GB" dirty="0"/>
            </a:br>
            <a:br>
              <a:rPr lang="en-GB" dirty="0"/>
            </a:br>
            <a:r>
              <a:rPr lang="en-GB" dirty="0"/>
              <a:t>What it also allows you to do is to align your equations. The number in curly brackets following the “\begin{</a:t>
            </a:r>
            <a:r>
              <a:rPr lang="en-GB" dirty="0" err="1"/>
              <a:t>alignat</a:t>
            </a:r>
            <a:r>
              <a:rPr lang="en-GB" dirty="0"/>
              <a:t>}” command defines how many alignment points may be used for each equation. Equations are separated with a double backslash and the alignment points are specified using the ampersand character “&amp;”. For each equation you may use up to the maximum number of alignment points specified (here, it is 2). LaTeX will then ensure the first alignment point in each equation is vertically aligned. This can be very useful for ensuring even large blocks of equations are easy to read.</a:t>
            </a:r>
          </a:p>
          <a:p>
            <a:endParaRPr lang="en-GB" dirty="0"/>
          </a:p>
          <a:p>
            <a:r>
              <a:rPr lang="en-GB" dirty="0"/>
              <a:t>Overleaf Example: https://www.overleaf.com/read/trrzvqnfwshx</a:t>
            </a:r>
          </a:p>
          <a:p>
            <a:endParaRPr lang="en-GB" dirty="0"/>
          </a:p>
          <a:p>
            <a:r>
              <a:rPr lang="en-GB" dirty="0"/>
              <a:t>Break for sections 12 and 13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39</a:t>
            </a:fld>
            <a:endParaRPr lang="en-GB"/>
          </a:p>
        </p:txBody>
      </p:sp>
    </p:spTree>
    <p:extLst>
      <p:ext uri="{BB962C8B-B14F-4D97-AF65-F5344CB8AC3E}">
        <p14:creationId xmlns:p14="http://schemas.microsoft.com/office/powerpoint/2010/main" val="554150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4</a:t>
            </a:fld>
            <a:endParaRPr lang="en-GB"/>
          </a:p>
        </p:txBody>
      </p:sp>
    </p:spTree>
    <p:extLst>
      <p:ext uri="{BB962C8B-B14F-4D97-AF65-F5344CB8AC3E}">
        <p14:creationId xmlns:p14="http://schemas.microsoft.com/office/powerpoint/2010/main" val="251121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40</a:t>
            </a:fld>
            <a:endParaRPr lang="en-GB"/>
          </a:p>
        </p:txBody>
      </p:sp>
    </p:spTree>
    <p:extLst>
      <p:ext uri="{BB962C8B-B14F-4D97-AF65-F5344CB8AC3E}">
        <p14:creationId xmlns:p14="http://schemas.microsoft.com/office/powerpoint/2010/main" val="1492413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Times New Roman" pitchFamily="18" charset="0"/>
              </a:defRPr>
            </a:lvl1pPr>
            <a:lvl2pPr marL="867807" indent="-333772" eaLnBrk="0" hangingPunct="0">
              <a:spcBef>
                <a:spcPct val="30000"/>
              </a:spcBef>
              <a:defRPr sz="1400">
                <a:solidFill>
                  <a:schemeClr val="tx1"/>
                </a:solidFill>
                <a:latin typeface="Times New Roman" pitchFamily="18" charset="0"/>
              </a:defRPr>
            </a:lvl2pPr>
            <a:lvl3pPr marL="1335090" indent="-267019" eaLnBrk="0" hangingPunct="0">
              <a:spcBef>
                <a:spcPct val="30000"/>
              </a:spcBef>
              <a:defRPr sz="1400">
                <a:solidFill>
                  <a:schemeClr val="tx1"/>
                </a:solidFill>
                <a:latin typeface="Times New Roman" pitchFamily="18" charset="0"/>
              </a:defRPr>
            </a:lvl3pPr>
            <a:lvl4pPr marL="1869126" indent="-267019" eaLnBrk="0" hangingPunct="0">
              <a:spcBef>
                <a:spcPct val="30000"/>
              </a:spcBef>
              <a:defRPr sz="1400">
                <a:solidFill>
                  <a:schemeClr val="tx1"/>
                </a:solidFill>
                <a:latin typeface="Times New Roman" pitchFamily="18" charset="0"/>
              </a:defRPr>
            </a:lvl4pPr>
            <a:lvl5pPr marL="2403162" indent="-267019" eaLnBrk="0" hangingPunct="0">
              <a:spcBef>
                <a:spcPct val="30000"/>
              </a:spcBef>
              <a:defRPr sz="1400">
                <a:solidFill>
                  <a:schemeClr val="tx1"/>
                </a:solidFill>
                <a:latin typeface="Times New Roman" pitchFamily="18" charset="0"/>
              </a:defRPr>
            </a:lvl5pPr>
            <a:lvl6pPr marL="2937196" indent="-267019" eaLnBrk="0" fontAlgn="base" hangingPunct="0">
              <a:spcBef>
                <a:spcPct val="30000"/>
              </a:spcBef>
              <a:spcAft>
                <a:spcPct val="0"/>
              </a:spcAft>
              <a:defRPr sz="1400">
                <a:solidFill>
                  <a:schemeClr val="tx1"/>
                </a:solidFill>
                <a:latin typeface="Times New Roman" pitchFamily="18" charset="0"/>
              </a:defRPr>
            </a:lvl6pPr>
            <a:lvl7pPr marL="3471233" indent="-267019" eaLnBrk="0" fontAlgn="base" hangingPunct="0">
              <a:spcBef>
                <a:spcPct val="30000"/>
              </a:spcBef>
              <a:spcAft>
                <a:spcPct val="0"/>
              </a:spcAft>
              <a:defRPr sz="1400">
                <a:solidFill>
                  <a:schemeClr val="tx1"/>
                </a:solidFill>
                <a:latin typeface="Times New Roman" pitchFamily="18" charset="0"/>
              </a:defRPr>
            </a:lvl7pPr>
            <a:lvl8pPr marL="4005269" indent="-267019" eaLnBrk="0" fontAlgn="base" hangingPunct="0">
              <a:spcBef>
                <a:spcPct val="30000"/>
              </a:spcBef>
              <a:spcAft>
                <a:spcPct val="0"/>
              </a:spcAft>
              <a:defRPr sz="1400">
                <a:solidFill>
                  <a:schemeClr val="tx1"/>
                </a:solidFill>
                <a:latin typeface="Times New Roman" pitchFamily="18" charset="0"/>
              </a:defRPr>
            </a:lvl8pPr>
            <a:lvl9pPr marL="4539304" indent="-267019" eaLnBrk="0" fontAlgn="base" hangingPunct="0">
              <a:spcBef>
                <a:spcPct val="30000"/>
              </a:spcBef>
              <a:spcAft>
                <a:spcPct val="0"/>
              </a:spcAft>
              <a:defRPr sz="1400">
                <a:solidFill>
                  <a:schemeClr val="tx1"/>
                </a:solidFill>
                <a:latin typeface="Times New Roman" pitchFamily="18" charset="0"/>
              </a:defRPr>
            </a:lvl9pPr>
          </a:lstStyle>
          <a:p>
            <a:pPr eaLnBrk="1" hangingPunct="1">
              <a:spcBef>
                <a:spcPct val="0"/>
              </a:spcBef>
            </a:pPr>
            <a:fld id="{02925A89-94DB-4D01-BF69-778533A1DF9B}" type="slidenum">
              <a:rPr lang="en-US" altLang="en-US" smtClean="0"/>
              <a:pPr eaLnBrk="1" hangingPunct="1">
                <a:spcBef>
                  <a:spcPct val="0"/>
                </a:spcBef>
              </a:pPr>
              <a:t>41</a:t>
            </a:fld>
            <a:endParaRPr lang="en-US" alt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p>
        </p:txBody>
      </p:sp>
    </p:spTree>
    <p:extLst>
      <p:ext uri="{BB962C8B-B14F-4D97-AF65-F5344CB8AC3E}">
        <p14:creationId xmlns:p14="http://schemas.microsoft.com/office/powerpoint/2010/main" val="1829525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technical typesetting tool which is very well suited to the production of a thesis. It provides a quick and flexible way to produce attractive theses and has many useful productivity tools. Many formatting features can be updated across an entire document by changing a few lines in the preamble. LaTeX makes it very easy to include complex arrays of figures and equations.</a:t>
            </a:r>
          </a:p>
          <a:p>
            <a:endParaRPr lang="en-GB" dirty="0"/>
          </a:p>
          <a:p>
            <a:r>
              <a:rPr lang="en-GB" dirty="0"/>
              <a:t>In addition, as figures are updates every time the thesis is recompiled, you can make changes to these figures and these will automatically be picked up in the new pdf version of the thesis – you don’t need to replace them manually.</a:t>
            </a:r>
          </a:p>
          <a:p>
            <a:endParaRPr lang="en-GB" dirty="0"/>
          </a:p>
          <a:p>
            <a:r>
              <a:rPr lang="en-GB" dirty="0"/>
              <a:t>Finally, </a:t>
            </a:r>
            <a:r>
              <a:rPr lang="en-GB" dirty="0" err="1"/>
              <a:t>tex</a:t>
            </a:r>
            <a:r>
              <a:rPr lang="en-GB" dirty="0"/>
              <a:t> and bib files are stored in plain text, which is a very plain file format. As a result, they are less prone to corruption than files like Microsoft Word as they do not have their own formatting information that might not be compatible with a future release of a piece of software. This is particularly important when writing a long, important document over many years like a thesis. In addition, the use of plain text makes these files more amenable to “</a:t>
            </a:r>
            <a:r>
              <a:rPr lang="en-GB" dirty="0" err="1"/>
              <a:t>diff”ing</a:t>
            </a:r>
            <a:r>
              <a:rPr lang="en-GB" dirty="0"/>
              <a:t> if you’re using version control. If you don’t know what that means, don’t worry as it’s not the most important benefit.</a:t>
            </a:r>
          </a:p>
        </p:txBody>
      </p:sp>
      <p:sp>
        <p:nvSpPr>
          <p:cNvPr id="4" name="Slide Number Placeholder 3"/>
          <p:cNvSpPr>
            <a:spLocks noGrp="1"/>
          </p:cNvSpPr>
          <p:nvPr>
            <p:ph type="sldNum" sz="quarter" idx="10"/>
          </p:nvPr>
        </p:nvSpPr>
        <p:spPr/>
        <p:txBody>
          <a:bodyPr/>
          <a:lstStyle/>
          <a:p>
            <a:fld id="{6A641EC8-C9F8-4A58-A1A7-F7D817526EEC}" type="slidenum">
              <a:rPr lang="en-GB" smtClean="0"/>
              <a:t>5</a:t>
            </a:fld>
            <a:endParaRPr lang="en-GB"/>
          </a:p>
        </p:txBody>
      </p:sp>
    </p:spTree>
    <p:extLst>
      <p:ext uri="{BB962C8B-B14F-4D97-AF65-F5344CB8AC3E}">
        <p14:creationId xmlns:p14="http://schemas.microsoft.com/office/powerpoint/2010/main" val="2283586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course focuses mostly on how to use LaTeX to produce a thesis and will not provide an in-depth discussion of the regulations surrounding your thesis. You should make sure you know what exact requirements are relevant to your programme and double-check everything presented here. However, it will be useful to take a quick look at some formatting requirements and how we can use LaTeX to achieve them.</a:t>
            </a:r>
          </a:p>
          <a:p>
            <a:endParaRPr lang="en-GB" dirty="0"/>
          </a:p>
          <a:p>
            <a:r>
              <a:rPr lang="en-GB" dirty="0"/>
              <a:t>There are several conditions for different types of theses. I’ll be focussing on university-wide requirements for PhD theses. Some of the basic requirements that we won’t dwell on but are useful background are given here. Your thesis must be written in English and has a word limit. You can use material from any papers you might have completed, but you cannot just copy-and-paste them. Your thesis needs to form a coherent narrative. You need to give a full bibliography and cite references appropriately. The fact that you will be examined on this document means you want it to be easy for examiners to read and review. Finally, once you’ve satisfied the requirements of your programme, you’re free to make sensible ideas regarding formatting. So you can personalise your thesis to some extent.</a:t>
            </a:r>
          </a:p>
        </p:txBody>
      </p:sp>
      <p:sp>
        <p:nvSpPr>
          <p:cNvPr id="4" name="Slide Number Placeholder 3"/>
          <p:cNvSpPr>
            <a:spLocks noGrp="1"/>
          </p:cNvSpPr>
          <p:nvPr>
            <p:ph type="sldNum" sz="quarter" idx="10"/>
          </p:nvPr>
        </p:nvSpPr>
        <p:spPr/>
        <p:txBody>
          <a:bodyPr/>
          <a:lstStyle/>
          <a:p>
            <a:fld id="{6A641EC8-C9F8-4A58-A1A7-F7D817526EEC}" type="slidenum">
              <a:rPr lang="en-GB" smtClean="0"/>
              <a:t>6</a:t>
            </a:fld>
            <a:endParaRPr lang="en-GB"/>
          </a:p>
        </p:txBody>
      </p:sp>
    </p:spTree>
    <p:extLst>
      <p:ext uri="{BB962C8B-B14F-4D97-AF65-F5344CB8AC3E}">
        <p14:creationId xmlns:p14="http://schemas.microsoft.com/office/powerpoint/2010/main" val="3197537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You’re will probably want to use A4 paper in your thesis and are recommended to use double-sided pages for larger theses (which will apply to most of you). The differences between single-sided and double sided documents mainly affects certain types of headers and footers, such as whether page numbers are always on the top right or appear on the “outside” corner of a page, etc.</a:t>
            </a:r>
          </a:p>
        </p:txBody>
      </p:sp>
      <p:sp>
        <p:nvSpPr>
          <p:cNvPr id="4" name="Slide Number Placeholder 3"/>
          <p:cNvSpPr>
            <a:spLocks noGrp="1"/>
          </p:cNvSpPr>
          <p:nvPr>
            <p:ph type="sldNum" sz="quarter" idx="10"/>
          </p:nvPr>
        </p:nvSpPr>
        <p:spPr/>
        <p:txBody>
          <a:bodyPr/>
          <a:lstStyle/>
          <a:p>
            <a:fld id="{6A641EC8-C9F8-4A58-A1A7-F7D817526EEC}" type="slidenum">
              <a:rPr lang="en-GB" smtClean="0"/>
              <a:t>7</a:t>
            </a:fld>
            <a:endParaRPr lang="en-GB"/>
          </a:p>
        </p:txBody>
      </p:sp>
    </p:spTree>
    <p:extLst>
      <p:ext uri="{BB962C8B-B14F-4D97-AF65-F5344CB8AC3E}">
        <p14:creationId xmlns:p14="http://schemas.microsoft.com/office/powerpoint/2010/main" val="1474398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eThesis</a:t>
            </a:r>
            <a:r>
              <a:rPr lang="en-GB" dirty="0"/>
              <a:t> service requires only 1cm for binding purposes, so you can have margins anywhere up from 1cm. You should centre your content (i.e. have the same margins on left and right). The geometry package gives you the required control over the set up of the page including margins.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Using the “</a:t>
            </a:r>
            <a:r>
              <a:rPr lang="en-GB" dirty="0" err="1"/>
              <a:t>blindtext</a:t>
            </a:r>
            <a:r>
              <a:rPr lang="en-GB" dirty="0"/>
              <a:t>” package and the “</a:t>
            </a:r>
            <a:r>
              <a:rPr lang="en-GB" dirty="0" err="1"/>
              <a:t>blindtext</a:t>
            </a:r>
            <a:r>
              <a:rPr lang="en-GB" dirty="0"/>
              <a:t>[X]” command to insert “X” copies of the “lorem ipsum…” nonsense text to check how your page </a:t>
            </a:r>
            <a:r>
              <a:rPr lang="en-GB"/>
              <a:t>looks.</a:t>
            </a:r>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8</a:t>
            </a:fld>
            <a:endParaRPr lang="en-GB"/>
          </a:p>
        </p:txBody>
      </p:sp>
    </p:spTree>
    <p:extLst>
      <p:ext uri="{BB962C8B-B14F-4D97-AF65-F5344CB8AC3E}">
        <p14:creationId xmlns:p14="http://schemas.microsoft.com/office/powerpoint/2010/main" val="2562348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geometry package we’re able to use the geometry command later in the preamble. We may provide a number of arguments to set up the page in different ways. Here, we simply say we want the margin to be 2cm on left, right, top and bottom. The package is capable of much more, including setting margins individually.</a:t>
            </a:r>
          </a:p>
          <a:p>
            <a:endParaRPr lang="en-GB" dirty="0"/>
          </a:p>
          <a:p>
            <a:r>
              <a:rPr lang="en-GB" dirty="0"/>
              <a:t>Overleaf example: https://www.overleaf.com/read/knnndjjmthjv</a:t>
            </a:r>
          </a:p>
          <a:p>
            <a:endParaRPr lang="en-GB" dirty="0"/>
          </a:p>
          <a:p>
            <a:r>
              <a:rPr lang="en-GB" dirty="0"/>
              <a:t>Break for section 1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9</a:t>
            </a:fld>
            <a:endParaRPr lang="en-GB"/>
          </a:p>
        </p:txBody>
      </p:sp>
    </p:spTree>
    <p:extLst>
      <p:ext uri="{BB962C8B-B14F-4D97-AF65-F5344CB8AC3E}">
        <p14:creationId xmlns:p14="http://schemas.microsoft.com/office/powerpoint/2010/main" val="22986910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6388"/>
            <a:ext cx="9252000" cy="6925857"/>
          </a:xfrm>
          <a:prstGeom prst="rect">
            <a:avLst/>
          </a:prstGeom>
        </p:spPr>
      </p:pic>
      <p:sp>
        <p:nvSpPr>
          <p:cNvPr id="2" name="Title 1"/>
          <p:cNvSpPr>
            <a:spLocks noGrp="1"/>
          </p:cNvSpPr>
          <p:nvPr>
            <p:ph type="title"/>
          </p:nvPr>
        </p:nvSpPr>
        <p:spPr>
          <a:xfrm>
            <a:off x="401320" y="1270635"/>
            <a:ext cx="6324600" cy="1567815"/>
          </a:xfrm>
          <a:prstGeom prst="rect">
            <a:avLst/>
          </a:prstGeom>
        </p:spPr>
        <p:txBody>
          <a:bodyPr anchor="b"/>
          <a:lstStyle>
            <a:lvl1pPr algn="l">
              <a:lnSpc>
                <a:spcPct val="90000"/>
              </a:lnSpc>
              <a:defRPr sz="4000" b="1" cap="none">
                <a:solidFill>
                  <a:schemeClr val="accent3"/>
                </a:solidFill>
                <a:latin typeface="+mj-lt"/>
                <a:cs typeface="MetaOT-Bold"/>
              </a:defRPr>
            </a:lvl1pPr>
          </a:lstStyle>
          <a:p>
            <a:r>
              <a:rPr lang="en-GB" dirty="0"/>
              <a:t>Click to edit Master title style</a:t>
            </a:r>
            <a:endParaRPr lang="en-US" dirty="0"/>
          </a:p>
        </p:txBody>
      </p:sp>
      <p:sp>
        <p:nvSpPr>
          <p:cNvPr id="9" name="Subtitle 2"/>
          <p:cNvSpPr>
            <a:spLocks noGrp="1"/>
          </p:cNvSpPr>
          <p:nvPr>
            <p:ph type="subTitle" idx="1"/>
          </p:nvPr>
        </p:nvSpPr>
        <p:spPr>
          <a:xfrm>
            <a:off x="401320" y="3153410"/>
            <a:ext cx="6400800" cy="1752600"/>
          </a:xfrm>
          <a:prstGeom prst="rect">
            <a:avLst/>
          </a:prstGeom>
        </p:spPr>
        <p:txBody>
          <a:bodyPr/>
          <a:lstStyle>
            <a:lvl1pPr marL="0" indent="0" algn="l">
              <a:buNone/>
              <a:defRPr sz="2800">
                <a:solidFill>
                  <a:schemeClr val="accent3"/>
                </a:solidFill>
                <a:latin typeface="+mj-lt"/>
                <a:cs typeface="MetaOT-Bol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2849106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01/03/2024</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2913405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01/03/2024</a:t>
            </a:fld>
            <a:endParaRPr lang="en-GB"/>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GB"/>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1501207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1"/>
          <p:cNvSpPr>
            <a:spLocks noGrp="1"/>
          </p:cNvSpPr>
          <p:nvPr>
            <p:ph type="title"/>
          </p:nvPr>
        </p:nvSpPr>
        <p:spPr>
          <a:xfrm>
            <a:off x="401320" y="1270635"/>
            <a:ext cx="6324600" cy="1567815"/>
          </a:xfrm>
          <a:prstGeom prst="rect">
            <a:avLst/>
          </a:prstGeom>
        </p:spPr>
        <p:txBody>
          <a:bodyPr anchor="b"/>
          <a:lstStyle>
            <a:lvl1pPr algn="l">
              <a:lnSpc>
                <a:spcPct val="90000"/>
              </a:lnSpc>
              <a:defRPr sz="4000" b="1" cap="none">
                <a:solidFill>
                  <a:schemeClr val="accent3"/>
                </a:solidFill>
                <a:latin typeface="+mj-lt"/>
                <a:cs typeface="MetaOT-Bold"/>
              </a:defRPr>
            </a:lvl1pPr>
          </a:lstStyle>
          <a:p>
            <a:r>
              <a:rPr lang="en-GB" dirty="0"/>
              <a:t>Click to edit Master title style</a:t>
            </a:r>
            <a:endParaRPr lang="en-US" dirty="0"/>
          </a:p>
        </p:txBody>
      </p:sp>
      <p:sp>
        <p:nvSpPr>
          <p:cNvPr id="6" name="Subtitle 2"/>
          <p:cNvSpPr>
            <a:spLocks noGrp="1"/>
          </p:cNvSpPr>
          <p:nvPr>
            <p:ph type="subTitle" idx="1"/>
          </p:nvPr>
        </p:nvSpPr>
        <p:spPr>
          <a:xfrm>
            <a:off x="401320" y="3153410"/>
            <a:ext cx="6400800" cy="1752600"/>
          </a:xfrm>
          <a:prstGeom prst="rect">
            <a:avLst/>
          </a:prstGeom>
        </p:spPr>
        <p:txBody>
          <a:bodyPr/>
          <a:lstStyle>
            <a:lvl1pPr marL="0" indent="0" algn="l">
              <a:buNone/>
              <a:defRPr sz="2800">
                <a:solidFill>
                  <a:schemeClr val="accent3"/>
                </a:solidFill>
                <a:latin typeface="+mj-lt"/>
                <a:cs typeface="MetaOT-Bol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1809544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4849" y="1600201"/>
            <a:ext cx="6299200" cy="3489960"/>
          </a:xfrm>
          <a:prstGeom prst="rect">
            <a:avLst/>
          </a:prstGeom>
        </p:spPr>
        <p:txBody>
          <a:bodyPr/>
          <a:lstStyle>
            <a:lvl1pPr algn="l">
              <a:defRPr sz="2000">
                <a:solidFill>
                  <a:schemeClr val="tx2"/>
                </a:solidFill>
                <a:latin typeface="+mn-lt"/>
                <a:cs typeface="MetaOT-Bold"/>
              </a:defRPr>
            </a:lvl1pPr>
            <a:lvl2pPr algn="l">
              <a:defRPr sz="1800">
                <a:solidFill>
                  <a:schemeClr val="tx2"/>
                </a:solidFill>
                <a:latin typeface="+mn-lt"/>
                <a:cs typeface="MetaOT-Bold"/>
              </a:defRPr>
            </a:lvl2pPr>
            <a:lvl3pPr algn="l">
              <a:defRPr sz="1600">
                <a:solidFill>
                  <a:schemeClr val="tx2"/>
                </a:solidFill>
                <a:latin typeface="+mn-lt"/>
                <a:cs typeface="MetaOT-Bold"/>
              </a:defRPr>
            </a:lvl3pPr>
          </a:lstStyle>
          <a:p>
            <a:pPr lvl="0"/>
            <a:r>
              <a:rPr lang="en-GB" dirty="0"/>
              <a:t>Click to edit Master text styles</a:t>
            </a:r>
          </a:p>
          <a:p>
            <a:pPr lvl="1"/>
            <a:r>
              <a:rPr lang="en-GB" dirty="0"/>
              <a:t>Second level</a:t>
            </a:r>
          </a:p>
          <a:p>
            <a:pPr lvl="2"/>
            <a:r>
              <a:rPr lang="en-GB" dirty="0"/>
              <a:t>Third level</a:t>
            </a:r>
          </a:p>
        </p:txBody>
      </p:sp>
      <p:sp>
        <p:nvSpPr>
          <p:cNvPr id="4" name="Title 1"/>
          <p:cNvSpPr>
            <a:spLocks noGrp="1"/>
          </p:cNvSpPr>
          <p:nvPr>
            <p:ph type="title"/>
          </p:nvPr>
        </p:nvSpPr>
        <p:spPr>
          <a:xfrm>
            <a:off x="355600" y="644310"/>
            <a:ext cx="5656658" cy="586541"/>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827822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53280" y="1600201"/>
            <a:ext cx="4043680" cy="3489960"/>
          </a:xfrm>
          <a:prstGeom prst="rect">
            <a:avLst/>
          </a:prstGeom>
        </p:spPr>
        <p:txBody>
          <a:bodyPr/>
          <a:lstStyle>
            <a:lvl1pPr>
              <a:defRPr sz="2000">
                <a:solidFill>
                  <a:schemeClr val="tx2"/>
                </a:solidFill>
                <a:latin typeface="+mn-lt"/>
                <a:cs typeface="MetaOT-Bold"/>
              </a:defRPr>
            </a:lvl1pPr>
            <a:lvl2pPr>
              <a:defRPr sz="1800">
                <a:solidFill>
                  <a:schemeClr val="tx2"/>
                </a:solidFill>
                <a:latin typeface="+mn-lt"/>
                <a:cs typeface="MetaOT-Bold"/>
              </a:defRPr>
            </a:lvl2pPr>
            <a:lvl3pPr>
              <a:defRPr sz="1600">
                <a:solidFill>
                  <a:schemeClr val="tx2"/>
                </a:solidFill>
                <a:latin typeface="+mn-lt"/>
                <a:cs typeface="MetaOT-Bold"/>
              </a:defRPr>
            </a:lvl3pPr>
          </a:lstStyle>
          <a:p>
            <a:pPr lvl="0"/>
            <a:r>
              <a:rPr lang="en-GB" dirty="0"/>
              <a:t>Click to edit Master text styles</a:t>
            </a:r>
          </a:p>
          <a:p>
            <a:pPr lvl="1"/>
            <a:r>
              <a:rPr lang="en-GB" dirty="0"/>
              <a:t>Second level</a:t>
            </a:r>
          </a:p>
          <a:p>
            <a:pPr lvl="2"/>
            <a:r>
              <a:rPr lang="en-GB" dirty="0"/>
              <a:t>Third level</a:t>
            </a:r>
          </a:p>
        </p:txBody>
      </p:sp>
      <p:sp>
        <p:nvSpPr>
          <p:cNvPr id="6" name="Picture Placeholder 5"/>
          <p:cNvSpPr>
            <a:spLocks noGrp="1"/>
          </p:cNvSpPr>
          <p:nvPr>
            <p:ph type="pic" sz="quarter" idx="11"/>
          </p:nvPr>
        </p:nvSpPr>
        <p:spPr>
          <a:xfrm>
            <a:off x="454136" y="1600200"/>
            <a:ext cx="4064000" cy="3489325"/>
          </a:xfrm>
          <a:prstGeom prst="rect">
            <a:avLst/>
          </a:prstGeom>
        </p:spPr>
        <p:txBody>
          <a:bodyPr vert="horz"/>
          <a:lstStyle/>
          <a:p>
            <a:endParaRPr lang="en-US"/>
          </a:p>
        </p:txBody>
      </p:sp>
      <p:sp>
        <p:nvSpPr>
          <p:cNvPr id="9" name="Title 1"/>
          <p:cNvSpPr>
            <a:spLocks noGrp="1"/>
          </p:cNvSpPr>
          <p:nvPr>
            <p:ph type="title"/>
          </p:nvPr>
        </p:nvSpPr>
        <p:spPr>
          <a:xfrm>
            <a:off x="355600" y="645213"/>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39628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600" y="1600201"/>
            <a:ext cx="1910081" cy="3489960"/>
          </a:xfrm>
          <a:prstGeom prst="rect">
            <a:avLst/>
          </a:prstGeom>
        </p:spPr>
        <p:txBody>
          <a:bodyPr/>
          <a:lstStyle>
            <a:lvl1pPr marL="0" indent="0">
              <a:buFont typeface="Arial"/>
              <a:buNone/>
              <a:defRPr sz="1800">
                <a:solidFill>
                  <a:schemeClr val="tx2"/>
                </a:solidFill>
                <a:latin typeface="+mn-lt"/>
                <a:cs typeface="MetaOT-Bold"/>
              </a:defRPr>
            </a:lvl1pPr>
            <a:lvl2pPr marL="457200" indent="0">
              <a:buNone/>
              <a:defRPr sz="1800">
                <a:solidFill>
                  <a:schemeClr val="tx2"/>
                </a:solidFill>
                <a:latin typeface="+mn-lt"/>
                <a:cs typeface="MetaOT-Bold"/>
              </a:defRPr>
            </a:lvl2pPr>
            <a:lvl3pPr marL="914400" indent="0">
              <a:buNone/>
              <a:defRPr sz="1800">
                <a:solidFill>
                  <a:schemeClr val="tx2"/>
                </a:solidFill>
                <a:latin typeface="+mn-lt"/>
                <a:cs typeface="MetaOT-Bold"/>
              </a:defRPr>
            </a:lvl3pPr>
          </a:lstStyle>
          <a:p>
            <a:pPr lvl="0"/>
            <a:r>
              <a:rPr lang="en-GB" dirty="0"/>
              <a:t>Click to edit Master text styles</a:t>
            </a:r>
          </a:p>
        </p:txBody>
      </p:sp>
      <p:sp>
        <p:nvSpPr>
          <p:cNvPr id="5" name="Picture Placeholder 4"/>
          <p:cNvSpPr>
            <a:spLocks noGrp="1"/>
          </p:cNvSpPr>
          <p:nvPr>
            <p:ph type="pic" sz="quarter" idx="10"/>
          </p:nvPr>
        </p:nvSpPr>
        <p:spPr>
          <a:xfrm>
            <a:off x="2397125" y="1600200"/>
            <a:ext cx="6299200" cy="3489325"/>
          </a:xfrm>
          <a:prstGeom prst="rect">
            <a:avLst/>
          </a:prstGeom>
        </p:spPr>
        <p:txBody>
          <a:bodyPr vert="horz"/>
          <a:lstStyle/>
          <a:p>
            <a:endParaRPr lang="en-US"/>
          </a:p>
        </p:txBody>
      </p:sp>
      <p:sp>
        <p:nvSpPr>
          <p:cNvPr id="10" name="Title 1"/>
          <p:cNvSpPr>
            <a:spLocks noGrp="1"/>
          </p:cNvSpPr>
          <p:nvPr>
            <p:ph type="title"/>
          </p:nvPr>
        </p:nvSpPr>
        <p:spPr>
          <a:xfrm>
            <a:off x="355600" y="632334"/>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2413364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600" y="1470443"/>
            <a:ext cx="4040188" cy="639761"/>
          </a:xfrm>
          <a:prstGeom prst="rect">
            <a:avLst/>
          </a:prstGeom>
        </p:spPr>
        <p:txBody>
          <a:bodyPr anchor="b"/>
          <a:lstStyle>
            <a:lvl1pPr marL="0" indent="0">
              <a:buNone/>
              <a:defRPr sz="2000" b="0" u="sng">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p:cNvSpPr>
            <a:spLocks noGrp="1"/>
          </p:cNvSpPr>
          <p:nvPr>
            <p:ph sz="half" idx="2"/>
          </p:nvPr>
        </p:nvSpPr>
        <p:spPr>
          <a:xfrm>
            <a:off x="355600" y="2110204"/>
            <a:ext cx="4040188" cy="2990115"/>
          </a:xfrm>
          <a:prstGeom prst="rect">
            <a:avLst/>
          </a:prstGeom>
        </p:spPr>
        <p:txBody>
          <a:bodyPr/>
          <a:lstStyle>
            <a:lvl1pPr>
              <a:defRPr sz="2000" b="0" i="0">
                <a:solidFill>
                  <a:schemeClr val="tx2"/>
                </a:solidFill>
                <a:latin typeface="+mn-lt"/>
                <a:cs typeface="MetaOT-Book"/>
              </a:defRPr>
            </a:lvl1pPr>
            <a:lvl2pPr>
              <a:defRPr sz="1800" b="0" i="0">
                <a:solidFill>
                  <a:schemeClr val="tx2"/>
                </a:solidFill>
                <a:latin typeface="+mn-lt"/>
                <a:cs typeface="MetaOT-Book"/>
              </a:defRPr>
            </a:lvl2pPr>
            <a:lvl3pPr>
              <a:defRPr sz="1600" b="0" i="0">
                <a:solidFill>
                  <a:schemeClr val="tx2"/>
                </a:solidFill>
                <a:latin typeface="+mn-lt"/>
                <a:cs typeface="MetaOT-Book"/>
              </a:defRPr>
            </a:lvl3pPr>
            <a:lvl4pPr>
              <a:defRPr sz="1400" b="0" i="0">
                <a:solidFill>
                  <a:schemeClr val="tx2"/>
                </a:solidFill>
                <a:latin typeface="+mn-lt"/>
                <a:cs typeface="MetaOT-Book"/>
              </a:defRPr>
            </a:lvl4pPr>
            <a:lvl5pPr>
              <a:defRPr sz="1200" b="0" i="0">
                <a:solidFill>
                  <a:schemeClr val="tx2"/>
                </a:solidFill>
                <a:latin typeface="+mn-lt"/>
                <a:cs typeface="MetaOT-Book"/>
              </a:defRPr>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4645025" y="1470443"/>
            <a:ext cx="4041775" cy="639762"/>
          </a:xfrm>
          <a:prstGeom prst="rect">
            <a:avLst/>
          </a:prstGeom>
        </p:spPr>
        <p:txBody>
          <a:bodyPr anchor="b"/>
          <a:lstStyle>
            <a:lvl1pPr marL="0" indent="0">
              <a:buNone/>
              <a:defRPr sz="2000" b="0" u="sng">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p:cNvSpPr>
            <a:spLocks noGrp="1"/>
          </p:cNvSpPr>
          <p:nvPr>
            <p:ph sz="quarter" idx="4"/>
          </p:nvPr>
        </p:nvSpPr>
        <p:spPr>
          <a:xfrm>
            <a:off x="4645025" y="2110204"/>
            <a:ext cx="4041775" cy="2990115"/>
          </a:xfrm>
          <a:prstGeom prst="rect">
            <a:avLst/>
          </a:prstGeom>
        </p:spPr>
        <p:txBody>
          <a:bodyPr/>
          <a:lstStyle>
            <a:lvl1pPr>
              <a:defRPr sz="2000" b="0" i="0">
                <a:solidFill>
                  <a:schemeClr val="tx2"/>
                </a:solidFill>
                <a:latin typeface="+mn-lt"/>
                <a:cs typeface="MetaOT-Book"/>
              </a:defRPr>
            </a:lvl1pPr>
            <a:lvl2pPr>
              <a:defRPr sz="1800" b="0" i="0">
                <a:solidFill>
                  <a:schemeClr val="tx2"/>
                </a:solidFill>
                <a:latin typeface="+mn-lt"/>
                <a:cs typeface="MetaOT-Book"/>
              </a:defRPr>
            </a:lvl2pPr>
            <a:lvl3pPr>
              <a:defRPr sz="1600" b="0" i="0">
                <a:solidFill>
                  <a:schemeClr val="tx2"/>
                </a:solidFill>
                <a:latin typeface="+mn-lt"/>
                <a:cs typeface="MetaOT-Book"/>
              </a:defRPr>
            </a:lvl3pPr>
            <a:lvl4pPr>
              <a:defRPr sz="1400" b="0" i="0">
                <a:solidFill>
                  <a:schemeClr val="tx2"/>
                </a:solidFill>
                <a:latin typeface="+mn-lt"/>
                <a:cs typeface="MetaOT-Book"/>
              </a:defRPr>
            </a:lvl4pPr>
            <a:lvl5pPr>
              <a:defRPr sz="1200" b="0" i="0">
                <a:solidFill>
                  <a:schemeClr val="tx2"/>
                </a:solidFill>
                <a:latin typeface="+mn-lt"/>
                <a:cs typeface="MetaOT-Book"/>
              </a:defRPr>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itle 1"/>
          <p:cNvSpPr>
            <a:spLocks noGrp="1"/>
          </p:cNvSpPr>
          <p:nvPr>
            <p:ph type="title"/>
          </p:nvPr>
        </p:nvSpPr>
        <p:spPr>
          <a:xfrm>
            <a:off x="355600" y="632334"/>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
        <p:nvSpPr>
          <p:cNvPr id="2" name="Rectangle 1"/>
          <p:cNvSpPr/>
          <p:nvPr userDrawn="1"/>
        </p:nvSpPr>
        <p:spPr>
          <a:xfrm>
            <a:off x="0" y="4521200"/>
            <a:ext cx="4645025" cy="23368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93837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091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ation en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6388"/>
            <a:ext cx="9252000" cy="6925857"/>
          </a:xfrm>
          <a:prstGeom prst="rect">
            <a:avLst/>
          </a:prstGeom>
        </p:spPr>
      </p:pic>
    </p:spTree>
    <p:extLst>
      <p:ext uri="{BB962C8B-B14F-4D97-AF65-F5344CB8AC3E}">
        <p14:creationId xmlns:p14="http://schemas.microsoft.com/office/powerpoint/2010/main" val="3755957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01/03/2024</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1835864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13">
            <a:extLst>
              <a:ext uri="{28A0092B-C50C-407E-A947-70E740481C1C}">
                <a14:useLocalDpi xmlns:a14="http://schemas.microsoft.com/office/drawing/2010/main" val="0"/>
              </a:ext>
            </a:extLst>
          </a:blip>
          <a:srcRect t="-6958" b="85508"/>
          <a:stretch/>
        </p:blipFill>
        <p:spPr>
          <a:xfrm>
            <a:off x="0" y="-477078"/>
            <a:ext cx="9161351" cy="1470991"/>
          </a:xfrm>
          <a:prstGeom prst="rect">
            <a:avLst/>
          </a:prstGeom>
        </p:spPr>
      </p:pic>
    </p:spTree>
    <p:extLst>
      <p:ext uri="{BB962C8B-B14F-4D97-AF65-F5344CB8AC3E}">
        <p14:creationId xmlns:p14="http://schemas.microsoft.com/office/powerpoint/2010/main" val="1740032623"/>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8" r:id="rId3"/>
    <p:sldLayoutId id="2147483650" r:id="rId4"/>
    <p:sldLayoutId id="2147483657" r:id="rId5"/>
    <p:sldLayoutId id="2147483653" r:id="rId6"/>
    <p:sldLayoutId id="2147483655" r:id="rId7"/>
    <p:sldLayoutId id="2147483656" r:id="rId8"/>
    <p:sldLayoutId id="2147483659" r:id="rId9"/>
    <p:sldLayoutId id="2147483660" r:id="rId10"/>
    <p:sldLayoutId id="2147483661" r:id="rId11"/>
  </p:sldLayoutIdLst>
  <p:txStyles>
    <p:titleStyle>
      <a:lvl1pPr algn="l" defTabSz="457200" rtl="0" eaLnBrk="1" latinLnBrk="0" hangingPunct="1">
        <a:spcBef>
          <a:spcPct val="0"/>
        </a:spcBef>
        <a:buNone/>
        <a:defRPr sz="2400" kern="1200" baseline="0">
          <a:solidFill>
            <a:srgbClr val="89092B"/>
          </a:solidFill>
          <a:latin typeface="Frutiger LT Std 65 Bold"/>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www.imperial.ac.uk/brand-style-guide/templates/thesis-and-dissertation-covers/" TargetMode="External"/><Relationship Id="rId7"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brand.imperial.ac.uk/document/36"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www.imperial.ac.uk/research-and-innovation/support-for-staff/scholarly-communication/open-access/theses/selecting-a-creative-commons-licence/"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hyperlink" Target="https://www.imperial.ac.uk/admin-services/library/learning-support/reference-management/bibtex-for-latex/"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hyperlink" Target="https://tinyurl.com/feedback-rcd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creativecommons.org/licenses/by-nc-sa/4.0/legalcode"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www.imperial.ac.uk/media/imperial-college/administration-and-support-services/registry/academic-governance/public/academic-policy/research-degree-examinations/Thesis-Submission-Checklist.pdf"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hyperlink" Target="https://www.imperial.ac.uk/media/imperial-college/administration-and-support-services/registry/academic-governance/public/regulations/2021-22/MPhil_PhD_Regulations_2021_22.pdf"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01319" y="1270635"/>
            <a:ext cx="6981613" cy="1567815"/>
          </a:xfrm>
        </p:spPr>
        <p:txBody>
          <a:bodyPr>
            <a:noAutofit/>
          </a:bodyPr>
          <a:lstStyle/>
          <a:p>
            <a:pPr marL="0" indent="0"/>
            <a:r>
              <a:rPr lang="en-GB" sz="4000" b="1" dirty="0"/>
              <a:t>Writing Theses in </a:t>
            </a:r>
            <a:r>
              <a:rPr lang="en-GB" sz="4000" b="1" dirty="0" err="1"/>
              <a:t>LaTeX</a:t>
            </a:r>
            <a:endParaRPr lang="en-GB" sz="4000" b="1" dirty="0"/>
          </a:p>
        </p:txBody>
      </p:sp>
      <p:sp>
        <p:nvSpPr>
          <p:cNvPr id="3" name="Subtitle 2"/>
          <p:cNvSpPr>
            <a:spLocks noGrp="1"/>
          </p:cNvSpPr>
          <p:nvPr>
            <p:ph type="subTitle" idx="1"/>
          </p:nvPr>
        </p:nvSpPr>
        <p:spPr>
          <a:xfrm>
            <a:off x="401320" y="3153410"/>
            <a:ext cx="7523480" cy="1752600"/>
          </a:xfrm>
        </p:spPr>
        <p:txBody>
          <a:bodyPr/>
          <a:lstStyle/>
          <a:p>
            <a:r>
              <a:rPr lang="en-GB" dirty="0"/>
              <a:t>Chris Cooling</a:t>
            </a:r>
          </a:p>
          <a:p>
            <a:r>
              <a:rPr lang="en-GB" sz="2400" dirty="0"/>
              <a:t>Graduate School Senior Teaching Fellow</a:t>
            </a:r>
          </a:p>
        </p:txBody>
      </p:sp>
    </p:spTree>
    <p:extLst>
      <p:ext uri="{BB962C8B-B14F-4D97-AF65-F5344CB8AC3E}">
        <p14:creationId xmlns:p14="http://schemas.microsoft.com/office/powerpoint/2010/main" val="12501985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Footnotes</a:t>
            </a:r>
          </a:p>
        </p:txBody>
      </p:sp>
      <p:sp>
        <p:nvSpPr>
          <p:cNvPr id="3" name="Content Placeholder 2"/>
          <p:cNvSpPr>
            <a:spLocks noGrp="1"/>
          </p:cNvSpPr>
          <p:nvPr>
            <p:ph idx="1"/>
          </p:nvPr>
        </p:nvSpPr>
        <p:spPr>
          <a:xfrm>
            <a:off x="457200" y="2994820"/>
            <a:ext cx="3967655" cy="1142999"/>
          </a:xfrm>
        </p:spPr>
        <p:txBody>
          <a:bodyPr>
            <a:normAutofit lnSpcReduction="10000"/>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 \footnote</a:t>
            </a:r>
            <a:r>
              <a:rPr lang="en-GB" sz="2400" dirty="0"/>
              <a:t>{Some gibberish}</a:t>
            </a:r>
            <a:br>
              <a:rPr lang="en-GB" sz="2400" dirty="0"/>
            </a:br>
            <a:endParaRPr lang="en-GB" sz="2400" dirty="0"/>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descr="A close up of text on a white background&#10;&#10;Description automatically generated">
            <a:extLst>
              <a:ext uri="{FF2B5EF4-FFF2-40B4-BE49-F238E27FC236}">
                <a16:creationId xmlns:a16="http://schemas.microsoft.com/office/drawing/2014/main" id="{851570A0-8F6A-469A-A514-F85EC4A8E54D}"/>
              </a:ext>
            </a:extLst>
          </p:cNvPr>
          <p:cNvPicPr>
            <a:picLocks noChangeAspect="1"/>
          </p:cNvPicPr>
          <p:nvPr/>
        </p:nvPicPr>
        <p:blipFill>
          <a:blip r:embed="rId3"/>
          <a:stretch>
            <a:fillRect/>
          </a:stretch>
        </p:blipFill>
        <p:spPr>
          <a:xfrm>
            <a:off x="4904397" y="2286000"/>
            <a:ext cx="4068938" cy="3429000"/>
          </a:xfrm>
          <a:prstGeom prst="rect">
            <a:avLst/>
          </a:prstGeom>
        </p:spPr>
      </p:pic>
    </p:spTree>
    <p:extLst>
      <p:ext uri="{BB962C8B-B14F-4D97-AF65-F5344CB8AC3E}">
        <p14:creationId xmlns:p14="http://schemas.microsoft.com/office/powerpoint/2010/main" val="3346626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Line Spacing</a:t>
            </a:r>
          </a:p>
        </p:txBody>
      </p:sp>
      <p:sp>
        <p:nvSpPr>
          <p:cNvPr id="3" name="Content Placeholder 2"/>
          <p:cNvSpPr>
            <a:spLocks noGrp="1"/>
          </p:cNvSpPr>
          <p:nvPr>
            <p:ph idx="1"/>
          </p:nvPr>
        </p:nvSpPr>
        <p:spPr>
          <a:xfrm>
            <a:off x="457200" y="1600199"/>
            <a:ext cx="8229600" cy="4453759"/>
          </a:xfrm>
        </p:spPr>
        <p:txBody>
          <a:bodyPr>
            <a:normAutofit/>
          </a:bodyPr>
          <a:lstStyle/>
          <a:p>
            <a:r>
              <a:rPr lang="en-GB" sz="2400" dirty="0"/>
              <a:t>Text should be 1.5 or double spaced [Section 4 of Checklist]</a:t>
            </a:r>
          </a:p>
          <a:p>
            <a:pPr lvl="1"/>
            <a:r>
              <a:rPr lang="en-GB" sz="2000" dirty="0"/>
              <a:t>Except indented quotations and footnotes</a:t>
            </a:r>
          </a:p>
          <a:p>
            <a:r>
              <a:rPr lang="en-GB" sz="2400" dirty="0"/>
              <a:t>May be achieved using the </a:t>
            </a:r>
            <a:r>
              <a:rPr lang="en-GB" sz="2400" dirty="0" err="1">
                <a:solidFill>
                  <a:schemeClr val="tx2">
                    <a:lumMod val="50000"/>
                    <a:lumOff val="50000"/>
                  </a:schemeClr>
                </a:solidFill>
              </a:rPr>
              <a:t>setspace</a:t>
            </a:r>
            <a:r>
              <a:rPr lang="en-GB" sz="2400" dirty="0"/>
              <a:t> package and the </a:t>
            </a: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{1.5} command</a:t>
            </a:r>
          </a:p>
          <a:p>
            <a:r>
              <a:rPr lang="en-GB" sz="2400" dirty="0"/>
              <a:t>The </a:t>
            </a:r>
            <a:r>
              <a:rPr lang="en-GB" sz="2400" dirty="0" err="1">
                <a:solidFill>
                  <a:schemeClr val="tx2">
                    <a:lumMod val="50000"/>
                    <a:lumOff val="50000"/>
                  </a:schemeClr>
                </a:solidFill>
              </a:rPr>
              <a:t>setspace</a:t>
            </a:r>
            <a:r>
              <a:rPr lang="en-GB" sz="2400" dirty="0"/>
              <a:t> package also introduces the </a:t>
            </a:r>
            <a:r>
              <a:rPr lang="en-GB" sz="2400" dirty="0" err="1">
                <a:solidFill>
                  <a:schemeClr val="tx2">
                    <a:lumMod val="50000"/>
                    <a:lumOff val="50000"/>
                  </a:schemeClr>
                </a:solidFill>
              </a:rPr>
              <a:t>singlespace</a:t>
            </a:r>
            <a:r>
              <a:rPr lang="en-GB" sz="2400" dirty="0"/>
              <a:t> environment</a:t>
            </a:r>
          </a:p>
        </p:txBody>
      </p:sp>
    </p:spTree>
    <p:extLst>
      <p:ext uri="{BB962C8B-B14F-4D97-AF65-F5344CB8AC3E}">
        <p14:creationId xmlns:p14="http://schemas.microsoft.com/office/powerpoint/2010/main" val="2866101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Line Spacing</a:t>
            </a:r>
          </a:p>
        </p:txBody>
      </p:sp>
      <p:sp>
        <p:nvSpPr>
          <p:cNvPr id="3" name="Content Placeholder 2"/>
          <p:cNvSpPr>
            <a:spLocks noGrp="1"/>
          </p:cNvSpPr>
          <p:nvPr>
            <p:ph idx="1"/>
          </p:nvPr>
        </p:nvSpPr>
        <p:spPr>
          <a:xfrm>
            <a:off x="340008" y="3279228"/>
            <a:ext cx="4096858" cy="3053906"/>
          </a:xfrm>
        </p:spPr>
        <p:txBody>
          <a:bodyPr>
            <a:norm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\footnote</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a:t>
            </a:r>
          </a:p>
          <a:p>
            <a:pPr marL="0" indent="0">
              <a:buNone/>
            </a:pPr>
            <a:endParaRPr lang="en-GB" sz="2400" dirty="0"/>
          </a:p>
          <a:p>
            <a:pPr marL="0" indent="0">
              <a:buNone/>
            </a:pPr>
            <a:r>
              <a:rPr lang="en-GB" sz="2400" dirty="0">
                <a:solidFill>
                  <a:schemeClr val="tx2">
                    <a:lumMod val="50000"/>
                    <a:lumOff val="50000"/>
                  </a:schemeClr>
                </a:solidFill>
              </a:rPr>
              <a:t>\begin</a:t>
            </a:r>
            <a:r>
              <a:rPr lang="en-GB" sz="2400" dirty="0"/>
              <a:t>{</a:t>
            </a:r>
            <a:r>
              <a:rPr lang="en-GB" sz="2400" dirty="0" err="1">
                <a:solidFill>
                  <a:schemeClr val="accent4">
                    <a:lumMod val="75000"/>
                  </a:schemeClr>
                </a:solidFill>
              </a:rPr>
              <a:t>singlespace</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\end</a:t>
            </a:r>
            <a:r>
              <a:rPr lang="en-GB" sz="2400" dirty="0"/>
              <a:t>{</a:t>
            </a:r>
            <a:r>
              <a:rPr lang="en-GB" sz="2400" dirty="0" err="1">
                <a:solidFill>
                  <a:schemeClr val="accent4">
                    <a:lumMod val="75000"/>
                  </a:schemeClr>
                </a:solidFill>
              </a:rPr>
              <a:t>singlespace</a:t>
            </a:r>
            <a:r>
              <a:rPr lang="en-GB" sz="2400" dirty="0"/>
              <a:t>}</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5F34A1E-662A-4794-95B7-05097EF90B6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8" name="Picture 7">
            <a:extLst>
              <a:ext uri="{FF2B5EF4-FFF2-40B4-BE49-F238E27FC236}">
                <a16:creationId xmlns:a16="http://schemas.microsoft.com/office/drawing/2014/main" id="{0146D5D8-1C09-4182-9DA8-8079115A7619}"/>
              </a:ext>
            </a:extLst>
          </p:cNvPr>
          <p:cNvPicPr>
            <a:picLocks noChangeAspect="1"/>
          </p:cNvPicPr>
          <p:nvPr/>
        </p:nvPicPr>
        <p:blipFill>
          <a:blip r:embed="rId3"/>
          <a:stretch>
            <a:fillRect/>
          </a:stretch>
        </p:blipFill>
        <p:spPr>
          <a:xfrm>
            <a:off x="5100675" y="1417638"/>
            <a:ext cx="3659697" cy="5026165"/>
          </a:xfrm>
          <a:prstGeom prst="rect">
            <a:avLst/>
          </a:prstGeom>
        </p:spPr>
      </p:pic>
      <p:sp>
        <p:nvSpPr>
          <p:cNvPr id="9" name="TextBox 8">
            <a:extLst>
              <a:ext uri="{FF2B5EF4-FFF2-40B4-BE49-F238E27FC236}">
                <a16:creationId xmlns:a16="http://schemas.microsoft.com/office/drawing/2014/main" id="{7852ECC2-B9D2-47A7-82FF-D51775B4234D}"/>
              </a:ext>
            </a:extLst>
          </p:cNvPr>
          <p:cNvSpPr txBox="1"/>
          <p:nvPr/>
        </p:nvSpPr>
        <p:spPr>
          <a:xfrm>
            <a:off x="340008" y="1614800"/>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5" name="TextBox 4">
            <a:extLst>
              <a:ext uri="{FF2B5EF4-FFF2-40B4-BE49-F238E27FC236}">
                <a16:creationId xmlns:a16="http://schemas.microsoft.com/office/drawing/2014/main" id="{15F63032-E97D-47FB-BAD6-DCAFC6FCF877}"/>
              </a:ext>
            </a:extLst>
          </p:cNvPr>
          <p:cNvSpPr txBox="1"/>
          <p:nvPr/>
        </p:nvSpPr>
        <p:spPr>
          <a:xfrm>
            <a:off x="340008" y="1984132"/>
            <a:ext cx="3369833" cy="830997"/>
          </a:xfrm>
          <a:prstGeom prst="rect">
            <a:avLst/>
          </a:prstGeom>
          <a:noFill/>
          <a:ln>
            <a:solidFill>
              <a:srgbClr val="FF0000"/>
            </a:solidFill>
          </a:ln>
        </p:spPr>
        <p:txBody>
          <a:bodyPr wrap="non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accent4">
                    <a:lumMod val="75000"/>
                  </a:schemeClr>
                </a:solidFill>
              </a:rPr>
              <a:t>setspace</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{2}</a:t>
            </a:r>
            <a:endParaRPr lang="en-GB" dirty="0"/>
          </a:p>
        </p:txBody>
      </p:sp>
    </p:spTree>
    <p:extLst>
      <p:ext uri="{BB962C8B-B14F-4D97-AF65-F5344CB8AC3E}">
        <p14:creationId xmlns:p14="http://schemas.microsoft.com/office/powerpoint/2010/main" val="3438445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Title Page</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5572539" cy="4887072"/>
          </a:xfrm>
        </p:spPr>
        <p:txBody>
          <a:bodyPr/>
          <a:lstStyle/>
          <a:p>
            <a:r>
              <a:rPr lang="en-GB" sz="2400" dirty="0"/>
              <a:t>You are </a:t>
            </a:r>
            <a:r>
              <a:rPr lang="en-GB" sz="2400" dirty="0">
                <a:hlinkClick r:id="rId3"/>
              </a:rPr>
              <a:t>not permitted </a:t>
            </a:r>
            <a:r>
              <a:rPr lang="en-GB" sz="2400" dirty="0"/>
              <a:t>to use the Imperial crest on your front cover, use the </a:t>
            </a:r>
            <a:r>
              <a:rPr lang="en-GB" sz="2400" dirty="0">
                <a:hlinkClick r:id="rId4"/>
              </a:rPr>
              <a:t>Imperial logo </a:t>
            </a:r>
            <a:r>
              <a:rPr lang="en-GB" sz="2400" dirty="0"/>
              <a:t>instead.</a:t>
            </a:r>
          </a:p>
          <a:p>
            <a:r>
              <a:rPr lang="en-GB" sz="2400" dirty="0"/>
              <a:t>Must contain [Section 4.5 of checklist]:</a:t>
            </a:r>
          </a:p>
          <a:p>
            <a:pPr lvl="1"/>
            <a:r>
              <a:rPr lang="en-GB" sz="2000" dirty="0"/>
              <a:t>Officially approved title of thesis</a:t>
            </a:r>
          </a:p>
          <a:p>
            <a:pPr lvl="1"/>
            <a:r>
              <a:rPr lang="en-GB" sz="2000" dirty="0"/>
              <a:t>Your full name</a:t>
            </a:r>
          </a:p>
          <a:p>
            <a:pPr lvl="1"/>
            <a:r>
              <a:rPr lang="en-GB" sz="2000" dirty="0"/>
              <a:t>Imperial College London and the name of your Department</a:t>
            </a:r>
          </a:p>
          <a:p>
            <a:pPr lvl="1"/>
            <a:r>
              <a:rPr lang="en-GB" sz="2000" dirty="0"/>
              <a:t>The name of the degree for which your thesis is submitted</a:t>
            </a:r>
          </a:p>
          <a:p>
            <a:r>
              <a:rPr lang="en-GB" sz="2400" dirty="0"/>
              <a:t>Must also have a page number [Section 4.4 of checklist]</a:t>
            </a:r>
          </a:p>
        </p:txBody>
      </p:sp>
      <p:grpSp>
        <p:nvGrpSpPr>
          <p:cNvPr id="9" name="Group 8">
            <a:extLst>
              <a:ext uri="{FF2B5EF4-FFF2-40B4-BE49-F238E27FC236}">
                <a16:creationId xmlns:a16="http://schemas.microsoft.com/office/drawing/2014/main" id="{665C1955-BB1F-4FAE-8E23-734187DD0E1D}"/>
              </a:ext>
            </a:extLst>
          </p:cNvPr>
          <p:cNvGrpSpPr/>
          <p:nvPr/>
        </p:nvGrpSpPr>
        <p:grpSpPr>
          <a:xfrm>
            <a:off x="5904965" y="1265634"/>
            <a:ext cx="2556641" cy="2556641"/>
            <a:chOff x="1807064" y="4162040"/>
            <a:chExt cx="2556641" cy="2556641"/>
          </a:xfrm>
        </p:grpSpPr>
        <p:pic>
          <p:nvPicPr>
            <p:cNvPr id="1028" name="Picture 4" descr="Imperial College London crest.svg">
              <a:extLst>
                <a:ext uri="{FF2B5EF4-FFF2-40B4-BE49-F238E27FC236}">
                  <a16:creationId xmlns:a16="http://schemas.microsoft.com/office/drawing/2014/main" id="{FA2FD2D0-9C46-4AA9-B3A9-189E32AEA5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9676" y="4517394"/>
              <a:ext cx="1731418" cy="18459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 entry symbol">
              <a:extLst>
                <a:ext uri="{FF2B5EF4-FFF2-40B4-BE49-F238E27FC236}">
                  <a16:creationId xmlns:a16="http://schemas.microsoft.com/office/drawing/2014/main" id="{A94C6EF9-CE62-4468-95C7-64241E4E21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7064" y="4162040"/>
              <a:ext cx="2556641" cy="2556641"/>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DE65B549-A00B-F5EA-301F-75F288730B80}"/>
              </a:ext>
            </a:extLst>
          </p:cNvPr>
          <p:cNvPicPr>
            <a:picLocks noChangeAspect="1"/>
          </p:cNvPicPr>
          <p:nvPr/>
        </p:nvPicPr>
        <p:blipFill>
          <a:blip r:embed="rId7"/>
          <a:stretch>
            <a:fillRect/>
          </a:stretch>
        </p:blipFill>
        <p:spPr>
          <a:xfrm>
            <a:off x="6130159" y="5237012"/>
            <a:ext cx="2556641" cy="280855"/>
          </a:xfrm>
          <a:prstGeom prst="rect">
            <a:avLst/>
          </a:prstGeom>
        </p:spPr>
      </p:pic>
    </p:spTree>
    <p:extLst>
      <p:ext uri="{BB962C8B-B14F-4D97-AF65-F5344CB8AC3E}">
        <p14:creationId xmlns:p14="http://schemas.microsoft.com/office/powerpoint/2010/main" val="2836296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Title Page</a:t>
            </a:r>
          </a:p>
        </p:txBody>
      </p:sp>
      <p:sp>
        <p:nvSpPr>
          <p:cNvPr id="3" name="Content Placeholder 2"/>
          <p:cNvSpPr>
            <a:spLocks noGrp="1"/>
          </p:cNvSpPr>
          <p:nvPr>
            <p:ph idx="1"/>
          </p:nvPr>
        </p:nvSpPr>
        <p:spPr>
          <a:xfrm>
            <a:off x="457200" y="1303284"/>
            <a:ext cx="3967655" cy="5132932"/>
          </a:xfrm>
        </p:spPr>
        <p:txBody>
          <a:bodyPr>
            <a:noAutofit/>
          </a:bodyPr>
          <a:lstStyle/>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includegraphics</a:t>
            </a:r>
            <a:r>
              <a:rPr lang="en-GB" sz="1100" dirty="0"/>
              <a:t>[width=10cm]{</a:t>
            </a:r>
            <a:r>
              <a:rPr lang="en-GB" sz="1100" dirty="0" err="1"/>
              <a:t>imperial_logo</a:t>
            </a:r>
            <a:r>
              <a:rPr lang="en-GB" sz="1100" dirty="0"/>
              <a:t>}</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vfill</a:t>
            </a:r>
            <a:endParaRPr lang="en-GB" sz="1100" dirty="0">
              <a:solidFill>
                <a:schemeClr val="tx2">
                  <a:lumMod val="50000"/>
                  <a:lumOff val="50000"/>
                </a:schemeClr>
              </a:solidFill>
            </a:endParaRPr>
          </a:p>
          <a:p>
            <a:pPr marL="0" indent="0">
              <a:buNone/>
            </a:pPr>
            <a:r>
              <a:rPr lang="en-GB" sz="1100" dirty="0">
                <a:solidFill>
                  <a:schemeClr val="tx2">
                    <a:lumMod val="50000"/>
                    <a:lumOff val="50000"/>
                  </a:schemeClr>
                </a:solidFill>
              </a:rPr>
              <a:t>\begin</a:t>
            </a:r>
            <a:r>
              <a:rPr lang="en-GB" sz="1100" dirty="0"/>
              <a:t>{</a:t>
            </a:r>
            <a:r>
              <a:rPr lang="en-GB" sz="1100" dirty="0" err="1">
                <a:solidFill>
                  <a:schemeClr val="accent4">
                    <a:lumMod val="75000"/>
                  </a:schemeClr>
                </a:solidFill>
              </a:rPr>
              <a:t>center</a:t>
            </a:r>
            <a:r>
              <a:rPr lang="en-GB" sz="1100" dirty="0"/>
              <a:t>}</a:t>
            </a:r>
            <a:br>
              <a:rPr lang="en-GB" sz="1100" dirty="0"/>
            </a:br>
            <a:endParaRPr lang="en-GB" sz="1100" dirty="0"/>
          </a:p>
          <a:p>
            <a:pPr marL="0" indent="0">
              <a:buNone/>
            </a:pPr>
            <a:r>
              <a:rPr lang="en-GB" sz="1100" dirty="0"/>
              <a:t>{</a:t>
            </a:r>
            <a:r>
              <a:rPr lang="en-GB" sz="1100" dirty="0">
                <a:solidFill>
                  <a:schemeClr val="tx2">
                    <a:lumMod val="50000"/>
                    <a:lumOff val="50000"/>
                  </a:schemeClr>
                </a:solidFill>
              </a:rPr>
              <a:t>\huge </a:t>
            </a:r>
            <a:r>
              <a:rPr lang="en-GB" sz="1100" dirty="0"/>
              <a:t>The Effect of </a:t>
            </a:r>
            <a:r>
              <a:rPr lang="en-GB" sz="1100" dirty="0">
                <a:solidFill>
                  <a:schemeClr val="tx2">
                    <a:lumMod val="50000"/>
                    <a:lumOff val="50000"/>
                  </a:schemeClr>
                </a:solidFill>
              </a:rPr>
              <a:t>\LaTeX </a:t>
            </a:r>
            <a:r>
              <a:rPr lang="en-GB" sz="1100" dirty="0"/>
              <a:t>on Thesis Quality}</a:t>
            </a:r>
          </a:p>
          <a:p>
            <a:pPr marL="0" indent="0">
              <a:buNone/>
            </a:pPr>
            <a:r>
              <a:rPr lang="en-GB" sz="1100" dirty="0">
                <a:solidFill>
                  <a:schemeClr val="tx2">
                    <a:lumMod val="50000"/>
                    <a:lumOff val="50000"/>
                  </a:schemeClr>
                </a:solidFill>
              </a:rPr>
              <a:t>\rule</a:t>
            </a:r>
            <a:r>
              <a:rPr lang="en-GB" sz="1100" dirty="0"/>
              <a:t>{15cm}{1pt}</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Andrew Latex Nerd</a:t>
            </a:r>
            <a:r>
              <a:rPr lang="en-GB" sz="1100" dirty="0">
                <a:solidFill>
                  <a:schemeClr val="accent1">
                    <a:lumMod val="60000"/>
                    <a:lumOff val="40000"/>
                  </a:schemeClr>
                </a:solidFill>
              </a:rPr>
              <a:t>\\</a:t>
            </a:r>
          </a:p>
          <a:p>
            <a:pPr marL="0" indent="0">
              <a:buNone/>
            </a:pPr>
            <a:r>
              <a:rPr lang="en-GB" sz="1100" dirty="0"/>
              <a:t>2019</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Department of Nice Documents</a:t>
            </a:r>
          </a:p>
          <a:p>
            <a:pPr marL="0" indent="0">
              <a:buNone/>
            </a:pPr>
            <a:endParaRPr lang="en-GB" sz="1100" dirty="0"/>
          </a:p>
          <a:p>
            <a:pPr marL="0" indent="0">
              <a:buNone/>
            </a:pPr>
            <a:r>
              <a:rPr lang="en-GB" sz="1100" dirty="0"/>
              <a:t>Imperial College London</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p>
          <a:p>
            <a:pPr marL="0" indent="0">
              <a:buNone/>
            </a:pPr>
            <a:br>
              <a:rPr lang="en-GB" sz="1100" dirty="0"/>
            </a:br>
            <a:endParaRPr lang="en-GB" sz="1100" dirty="0"/>
          </a:p>
          <a:p>
            <a:pPr marL="0" indent="0">
              <a:buNone/>
            </a:pPr>
            <a:r>
              <a:rPr lang="en-GB" sz="1100" dirty="0"/>
              <a:t>Submitted in part fulfilment of the requirements for the degree of</a:t>
            </a:r>
            <a:r>
              <a:rPr lang="en-GB" sz="1100" dirty="0">
                <a:solidFill>
                  <a:schemeClr val="accent1">
                    <a:lumMod val="60000"/>
                    <a:lumOff val="40000"/>
                  </a:schemeClr>
                </a:solidFill>
              </a:rPr>
              <a:t>\\</a:t>
            </a:r>
          </a:p>
          <a:p>
            <a:pPr marL="0" indent="0">
              <a:buNone/>
            </a:pPr>
            <a:r>
              <a:rPr lang="en-GB" sz="1100" dirty="0"/>
              <a:t>Doctor of Typesetting of Imperial College London</a:t>
            </a:r>
            <a:r>
              <a:rPr lang="en-GB" sz="1100" dirty="0">
                <a:solidFill>
                  <a:schemeClr val="accent1">
                    <a:lumMod val="60000"/>
                    <a:lumOff val="40000"/>
                  </a:schemeClr>
                </a:solidFill>
              </a:rPr>
              <a:t>\\</a:t>
            </a:r>
          </a:p>
          <a:p>
            <a:pPr marL="0" indent="0">
              <a:buNone/>
            </a:pPr>
            <a:r>
              <a:rPr lang="en-GB" sz="1100" dirty="0"/>
              <a:t>and the Diploma of Imperial College London</a:t>
            </a:r>
          </a:p>
          <a:p>
            <a:pPr marL="0" indent="0">
              <a:buNone/>
            </a:pPr>
            <a:r>
              <a:rPr lang="en-GB" sz="1100" dirty="0">
                <a:solidFill>
                  <a:schemeClr val="tx2">
                    <a:lumMod val="50000"/>
                    <a:lumOff val="50000"/>
                  </a:schemeClr>
                </a:solidFill>
              </a:rPr>
              <a:t>\end</a:t>
            </a:r>
            <a:r>
              <a:rPr lang="en-GB" sz="1100" dirty="0"/>
              <a:t>{</a:t>
            </a:r>
            <a:r>
              <a:rPr lang="en-GB" sz="1100" dirty="0" err="1">
                <a:solidFill>
                  <a:schemeClr val="accent4">
                    <a:lumMod val="75000"/>
                  </a:schemeClr>
                </a:solidFill>
              </a:rPr>
              <a:t>center</a:t>
            </a:r>
            <a:r>
              <a:rPr lang="en-GB" sz="1100" dirty="0"/>
              <a:t>}</a:t>
            </a:r>
            <a:br>
              <a:rPr lang="en-GB" sz="1100" dirty="0"/>
            </a:br>
            <a:endParaRPr lang="en-GB" sz="1100" dirty="0"/>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vfill</a:t>
            </a:r>
            <a:br>
              <a:rPr lang="en-GB" sz="1100" dirty="0"/>
            </a:br>
            <a:endParaRPr lang="en-GB" sz="1100" dirty="0"/>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clearpage</a:t>
            </a:r>
            <a:endParaRPr lang="en-GB" sz="11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566C1C4-FD2E-4749-AB7F-8087B56B27EE}"/>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
        <p:nvSpPr>
          <p:cNvPr id="5" name="TextBox 4">
            <a:extLst>
              <a:ext uri="{FF2B5EF4-FFF2-40B4-BE49-F238E27FC236}">
                <a16:creationId xmlns:a16="http://schemas.microsoft.com/office/drawing/2014/main" id="{E1B7330F-D5CB-45DF-8FB3-3DCD9A0E8D21}"/>
              </a:ext>
            </a:extLst>
          </p:cNvPr>
          <p:cNvSpPr txBox="1"/>
          <p:nvPr/>
        </p:nvSpPr>
        <p:spPr>
          <a:xfrm>
            <a:off x="3040641" y="862419"/>
            <a:ext cx="3357009" cy="307777"/>
          </a:xfrm>
          <a:prstGeom prst="rect">
            <a:avLst/>
          </a:prstGeom>
          <a:noFill/>
          <a:ln>
            <a:solidFill>
              <a:srgbClr val="FF0000"/>
            </a:solidFill>
          </a:ln>
        </p:spPr>
        <p:txBody>
          <a:bodyPr wrap="none" rtlCol="0">
            <a:spAutoFit/>
          </a:bodyPr>
          <a:lstStyle/>
          <a:p>
            <a:r>
              <a:rPr lang="en-GB" sz="1400" dirty="0">
                <a:solidFill>
                  <a:srgbClr val="FF0000"/>
                </a:solidFill>
              </a:rPr>
              <a:t>Remember to use the </a:t>
            </a:r>
            <a:r>
              <a:rPr lang="en-GB" sz="1400" dirty="0" err="1">
                <a:solidFill>
                  <a:srgbClr val="FF0000"/>
                </a:solidFill>
              </a:rPr>
              <a:t>graphicx</a:t>
            </a:r>
            <a:r>
              <a:rPr lang="en-GB" sz="1400" dirty="0">
                <a:solidFill>
                  <a:srgbClr val="FF0000"/>
                </a:solidFill>
              </a:rPr>
              <a:t> package</a:t>
            </a:r>
          </a:p>
        </p:txBody>
      </p:sp>
      <p:cxnSp>
        <p:nvCxnSpPr>
          <p:cNvPr id="8" name="Straight Arrow Connector 7">
            <a:extLst>
              <a:ext uri="{FF2B5EF4-FFF2-40B4-BE49-F238E27FC236}">
                <a16:creationId xmlns:a16="http://schemas.microsoft.com/office/drawing/2014/main" id="{D0065E72-F589-49E1-8CC9-4908DA224E11}"/>
              </a:ext>
            </a:extLst>
          </p:cNvPr>
          <p:cNvCxnSpPr>
            <a:stCxn id="5" idx="1"/>
          </p:cNvCxnSpPr>
          <p:nvPr/>
        </p:nvCxnSpPr>
        <p:spPr>
          <a:xfrm flipH="1">
            <a:off x="865762" y="1016308"/>
            <a:ext cx="2174879" cy="28697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D32DB2F1-B92A-ACE1-87AC-14F8C442F26A}"/>
              </a:ext>
            </a:extLst>
          </p:cNvPr>
          <p:cNvPicPr>
            <a:picLocks noChangeAspect="1"/>
          </p:cNvPicPr>
          <p:nvPr/>
        </p:nvPicPr>
        <p:blipFill>
          <a:blip r:embed="rId3"/>
          <a:stretch>
            <a:fillRect/>
          </a:stretch>
        </p:blipFill>
        <p:spPr>
          <a:xfrm>
            <a:off x="5032384" y="1417638"/>
            <a:ext cx="3654416" cy="5080164"/>
          </a:xfrm>
          <a:prstGeom prst="rect">
            <a:avLst/>
          </a:prstGeom>
        </p:spPr>
      </p:pic>
    </p:spTree>
    <p:extLst>
      <p:ext uri="{BB962C8B-B14F-4D97-AF65-F5344CB8AC3E}">
        <p14:creationId xmlns:p14="http://schemas.microsoft.com/office/powerpoint/2010/main" val="13827391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Abstract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You should include an abstract </a:t>
            </a:r>
          </a:p>
          <a:p>
            <a:r>
              <a:rPr lang="en-GB" sz="2400" dirty="0"/>
              <a:t>Should be after the title page (section 7 of checklist)</a:t>
            </a:r>
          </a:p>
          <a:p>
            <a:r>
              <a:rPr lang="en-GB" sz="2400" dirty="0"/>
              <a:t>300 words or less</a:t>
            </a:r>
            <a:endParaRPr lang="en-GB" sz="2000" dirty="0"/>
          </a:p>
          <a:p>
            <a:pPr lvl="1"/>
            <a:endParaRPr lang="en-GB" sz="1600" dirty="0"/>
          </a:p>
        </p:txBody>
      </p:sp>
    </p:spTree>
    <p:extLst>
      <p:ext uri="{BB962C8B-B14F-4D97-AF65-F5344CB8AC3E}">
        <p14:creationId xmlns:p14="http://schemas.microsoft.com/office/powerpoint/2010/main" val="3095168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Statement of Originality</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You should include a statement of originality in your own words [Section 5 of Checklist]</a:t>
            </a:r>
          </a:p>
          <a:p>
            <a:pPr lvl="1"/>
            <a:r>
              <a:rPr lang="en-GB" sz="2000" dirty="0"/>
              <a:t>The work is your own</a:t>
            </a:r>
          </a:p>
          <a:p>
            <a:pPr lvl="1"/>
            <a:r>
              <a:rPr lang="en-GB" sz="2000" dirty="0"/>
              <a:t>All else is appropriately referenced</a:t>
            </a:r>
          </a:p>
          <a:p>
            <a:pPr lvl="1"/>
            <a:r>
              <a:rPr lang="en-GB" sz="2000" dirty="0"/>
              <a:t>Should appear at beginning of thesis</a:t>
            </a:r>
          </a:p>
          <a:p>
            <a:pPr lvl="1"/>
            <a:endParaRPr lang="en-GB" sz="1600" dirty="0"/>
          </a:p>
        </p:txBody>
      </p:sp>
    </p:spTree>
    <p:extLst>
      <p:ext uri="{BB962C8B-B14F-4D97-AF65-F5344CB8AC3E}">
        <p14:creationId xmlns:p14="http://schemas.microsoft.com/office/powerpoint/2010/main" val="3238788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Copyright Declaration</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Your thesis will be released publicly</a:t>
            </a:r>
          </a:p>
          <a:p>
            <a:r>
              <a:rPr lang="en-GB" sz="2400" dirty="0"/>
              <a:t>College requires copyright statement [Section 6 of Checklist]</a:t>
            </a:r>
          </a:p>
          <a:p>
            <a:r>
              <a:rPr lang="en-GB" sz="2400" dirty="0"/>
              <a:t>Checklist provides a sample statement or you can use a </a:t>
            </a:r>
            <a:r>
              <a:rPr lang="en-GB" sz="2400" dirty="0">
                <a:hlinkClick r:id="rId3"/>
              </a:rPr>
              <a:t>Creative Commons </a:t>
            </a:r>
            <a:r>
              <a:rPr lang="en-GB" sz="2400" dirty="0"/>
              <a:t>statement</a:t>
            </a:r>
            <a:endParaRPr lang="en-GB" sz="2000" dirty="0"/>
          </a:p>
          <a:p>
            <a:pPr lvl="1"/>
            <a:endParaRPr lang="en-GB" sz="1600" dirty="0"/>
          </a:p>
        </p:txBody>
      </p:sp>
    </p:spTree>
    <p:extLst>
      <p:ext uri="{BB962C8B-B14F-4D97-AF65-F5344CB8AC3E}">
        <p14:creationId xmlns:p14="http://schemas.microsoft.com/office/powerpoint/2010/main" val="1414755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Thesis Preamble</a:t>
            </a:r>
          </a:p>
        </p:txBody>
      </p:sp>
      <p:sp>
        <p:nvSpPr>
          <p:cNvPr id="3" name="Content Placeholder 2"/>
          <p:cNvSpPr>
            <a:spLocks noGrp="1"/>
          </p:cNvSpPr>
          <p:nvPr>
            <p:ph idx="1"/>
          </p:nvPr>
        </p:nvSpPr>
        <p:spPr>
          <a:xfrm>
            <a:off x="457200" y="1303284"/>
            <a:ext cx="3967655" cy="5132932"/>
          </a:xfrm>
        </p:spPr>
        <p:txBody>
          <a:bodyPr>
            <a:noAutofit/>
          </a:bodyPr>
          <a:lstStyle/>
          <a:p>
            <a:pPr marL="0" indent="0">
              <a:buNone/>
            </a:pPr>
            <a:r>
              <a:rPr lang="en-GB" sz="2400" dirty="0">
                <a:solidFill>
                  <a:schemeClr val="tx2">
                    <a:lumMod val="50000"/>
                    <a:lumOff val="50000"/>
                  </a:schemeClr>
                </a:solidFill>
              </a:rPr>
              <a:t>\chapter</a:t>
            </a:r>
            <a:r>
              <a:rPr lang="en-GB" sz="2400" dirty="0"/>
              <a:t>*{Abstract}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\chapter</a:t>
            </a:r>
            <a:r>
              <a:rPr lang="en-GB" sz="2400" dirty="0"/>
              <a:t>*{Statement of Originality}</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p>
          <a:p>
            <a:pPr marL="0" indent="0">
              <a:buNone/>
            </a:pPr>
            <a:r>
              <a:rPr lang="en-GB" sz="2400" dirty="0">
                <a:solidFill>
                  <a:schemeClr val="tx2">
                    <a:lumMod val="50000"/>
                    <a:lumOff val="50000"/>
                  </a:schemeClr>
                </a:solidFill>
              </a:rPr>
              <a:t>\chapter</a:t>
            </a:r>
            <a:r>
              <a:rPr lang="en-GB" sz="2400" dirty="0"/>
              <a:t>*{Copyright Statement}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AC6D7D42-E3E3-477D-9DD7-F2123D77031D}"/>
              </a:ext>
            </a:extLst>
          </p:cNvPr>
          <p:cNvPicPr>
            <a:picLocks noChangeAspect="1"/>
          </p:cNvPicPr>
          <p:nvPr/>
        </p:nvPicPr>
        <p:blipFill>
          <a:blip r:embed="rId3"/>
          <a:stretch>
            <a:fillRect/>
          </a:stretch>
        </p:blipFill>
        <p:spPr>
          <a:xfrm>
            <a:off x="4719147" y="2388599"/>
            <a:ext cx="3924762" cy="2080801"/>
          </a:xfrm>
          <a:prstGeom prst="rect">
            <a:avLst/>
          </a:prstGeom>
        </p:spPr>
      </p:pic>
      <p:sp>
        <p:nvSpPr>
          <p:cNvPr id="7" name="TextBox 6">
            <a:extLst>
              <a:ext uri="{FF2B5EF4-FFF2-40B4-BE49-F238E27FC236}">
                <a16:creationId xmlns:a16="http://schemas.microsoft.com/office/drawing/2014/main" id="{B9D10ADD-E06C-4CC1-9F54-7F4A3325D545}"/>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1292264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Contents</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After the preamble material, include (Section 8 of Checklist):</a:t>
            </a:r>
          </a:p>
          <a:p>
            <a:pPr lvl="1"/>
            <a:r>
              <a:rPr lang="en-GB" sz="2400" dirty="0"/>
              <a:t>Table of Contents</a:t>
            </a:r>
          </a:p>
          <a:p>
            <a:pPr lvl="1"/>
            <a:r>
              <a:rPr lang="en-GB" sz="2400" dirty="0"/>
              <a:t>List of Figures</a:t>
            </a:r>
          </a:p>
          <a:p>
            <a:pPr lvl="1"/>
            <a:r>
              <a:rPr lang="en-GB" sz="2400" dirty="0"/>
              <a:t>List of Tables</a:t>
            </a:r>
          </a:p>
          <a:p>
            <a:r>
              <a:rPr lang="en-GB" sz="2800" dirty="0"/>
              <a:t>Must include any external materials</a:t>
            </a:r>
          </a:p>
          <a:p>
            <a:pPr lvl="1"/>
            <a:endParaRPr lang="en-GB" sz="1600" dirty="0"/>
          </a:p>
        </p:txBody>
      </p:sp>
    </p:spTree>
    <p:extLst>
      <p:ext uri="{BB962C8B-B14F-4D97-AF65-F5344CB8AC3E}">
        <p14:creationId xmlns:p14="http://schemas.microsoft.com/office/powerpoint/2010/main" val="3378675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319" y="1431416"/>
            <a:ext cx="8388117" cy="4549506"/>
          </a:xfrm>
        </p:spPr>
        <p:txBody>
          <a:bodyPr/>
          <a:lstStyle/>
          <a:p>
            <a:pPr algn="ctr"/>
            <a:r>
              <a:rPr lang="en-GB" sz="2800" u="sng" dirty="0"/>
              <a:t>Important Information on Marking your Attendance on Inkpath</a:t>
            </a:r>
            <a:br>
              <a:rPr lang="en-GB" sz="2800" u="sng" dirty="0"/>
            </a:br>
            <a:br>
              <a:rPr lang="en-GB" sz="2800" u="sng" dirty="0"/>
            </a:br>
            <a:br>
              <a:rPr lang="en-GB" sz="2800" dirty="0"/>
            </a:br>
            <a:r>
              <a:rPr lang="en-GB" sz="2800" dirty="0"/>
              <a:t>I will show you a QR code at the end of the session allowing you to mark your attendance on Inkpath. Please do not mark your attendance until then.</a:t>
            </a:r>
            <a:br>
              <a:rPr lang="en-GB" sz="2800" dirty="0"/>
            </a:br>
            <a:br>
              <a:rPr lang="en-GB" sz="2800" dirty="0">
                <a:latin typeface="Calibri" panose="020F0502020204030204" pitchFamily="34" charset="0"/>
                <a:cs typeface="Calibri" panose="020F0502020204030204" pitchFamily="34" charset="0"/>
              </a:rPr>
            </a:br>
            <a:r>
              <a:rPr lang="en-GB" sz="2800" dirty="0">
                <a:effectLst/>
                <a:ea typeface="Times New Roman" panose="02020603050405020304" pitchFamily="18" charset="0"/>
                <a:cs typeface="Calibri" panose="020F0502020204030204" pitchFamily="34" charset="0"/>
              </a:rPr>
              <a:t>If you are a Postgraduate Research student, this is required for receiving your Graduate School credit for this course.</a:t>
            </a:r>
            <a:endParaRPr lang="en-GB" sz="2800" dirty="0"/>
          </a:p>
        </p:txBody>
      </p:sp>
      <p:sp>
        <p:nvSpPr>
          <p:cNvPr id="7" name="TextBox 6"/>
          <p:cNvSpPr txBox="1"/>
          <p:nvPr/>
        </p:nvSpPr>
        <p:spPr>
          <a:xfrm>
            <a:off x="552450" y="3214433"/>
            <a:ext cx="2171700" cy="830997"/>
          </a:xfrm>
          <a:prstGeom prst="rect">
            <a:avLst/>
          </a:prstGeom>
          <a:noFill/>
        </p:spPr>
        <p:txBody>
          <a:bodyPr wrap="square" rtlCol="0">
            <a:spAutoFit/>
          </a:bodyPr>
          <a:lstStyle/>
          <a:p>
            <a:endParaRPr lang="en-GB" sz="2400" dirty="0">
              <a:solidFill>
                <a:srgbClr val="002060"/>
              </a:solidFill>
            </a:endParaRPr>
          </a:p>
          <a:p>
            <a:endParaRPr lang="en-GB" sz="2400" dirty="0">
              <a:solidFill>
                <a:srgbClr val="002060"/>
              </a:solidFill>
            </a:endParaRPr>
          </a:p>
        </p:txBody>
      </p:sp>
    </p:spTree>
    <p:extLst>
      <p:ext uri="{BB962C8B-B14F-4D97-AF65-F5344CB8AC3E}">
        <p14:creationId xmlns:p14="http://schemas.microsoft.com/office/powerpoint/2010/main" val="107339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Contents</a:t>
            </a:r>
          </a:p>
        </p:txBody>
      </p:sp>
      <p:sp>
        <p:nvSpPr>
          <p:cNvPr id="3" name="Content Placeholder 2"/>
          <p:cNvSpPr>
            <a:spLocks noGrp="1"/>
          </p:cNvSpPr>
          <p:nvPr>
            <p:ph idx="1"/>
          </p:nvPr>
        </p:nvSpPr>
        <p:spPr>
          <a:xfrm>
            <a:off x="457200" y="1589006"/>
            <a:ext cx="3967655" cy="4561488"/>
          </a:xfrm>
        </p:spPr>
        <p:txBody>
          <a:bodyPr>
            <a:noAutofit/>
          </a:bodyPr>
          <a:lstStyle/>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tableofcontents</a:t>
            </a:r>
            <a:endParaRPr lang="en-GB" sz="1800" dirty="0">
              <a:solidFill>
                <a:schemeClr val="tx2">
                  <a:lumMod val="50000"/>
                  <a:lumOff val="50000"/>
                </a:schemeClr>
              </a:solidFill>
            </a:endParaRP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*{Abstract}</a:t>
            </a: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{First Chapter}</a:t>
            </a:r>
            <a:br>
              <a:rPr lang="en-GB" sz="1800" dirty="0"/>
            </a:br>
            <a:endParaRPr lang="en-GB" sz="1800" dirty="0"/>
          </a:p>
          <a:p>
            <a:pPr marL="0" indent="0">
              <a:buNone/>
            </a:pPr>
            <a:r>
              <a:rPr lang="en-GB" sz="1800" dirty="0">
                <a:solidFill>
                  <a:schemeClr val="tx2">
                    <a:lumMod val="50000"/>
                    <a:lumOff val="50000"/>
                  </a:schemeClr>
                </a:solidFill>
              </a:rPr>
              <a:t>\section</a:t>
            </a:r>
            <a:r>
              <a:rPr lang="en-GB" sz="1800" dirty="0"/>
              <a:t>{The First </a:t>
            </a:r>
            <a:r>
              <a:rPr lang="en-GB" sz="1800" dirty="0" err="1"/>
              <a:t>First</a:t>
            </a:r>
            <a:r>
              <a:rPr lang="en-GB" sz="1800" dirty="0"/>
              <a:t> Section}</a:t>
            </a:r>
            <a:br>
              <a:rPr lang="en-GB" sz="1800" dirty="0"/>
            </a:br>
            <a:endParaRPr lang="en-GB" sz="1800" dirty="0"/>
          </a:p>
          <a:p>
            <a:pPr marL="0" indent="0">
              <a:buNone/>
            </a:pPr>
            <a:r>
              <a:rPr lang="en-GB" sz="1800" dirty="0">
                <a:solidFill>
                  <a:schemeClr val="tx2">
                    <a:lumMod val="50000"/>
                    <a:lumOff val="50000"/>
                  </a:schemeClr>
                </a:solidFill>
              </a:rPr>
              <a:t>\subsection</a:t>
            </a:r>
            <a:r>
              <a:rPr lang="en-GB" sz="1800" dirty="0"/>
              <a:t>{The First </a:t>
            </a:r>
            <a:r>
              <a:rPr lang="en-GB" sz="1800" dirty="0" err="1"/>
              <a:t>First</a:t>
            </a:r>
            <a:r>
              <a:rPr lang="en-GB" sz="1800" dirty="0"/>
              <a:t> </a:t>
            </a:r>
            <a:r>
              <a:rPr lang="en-GB" sz="1800" dirty="0" err="1"/>
              <a:t>First</a:t>
            </a:r>
            <a:r>
              <a:rPr lang="en-GB" sz="1800" dirty="0"/>
              <a:t> Subsection}</a:t>
            </a: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{Second Chapter}</a:t>
            </a:r>
          </a:p>
          <a:p>
            <a:pPr marL="0" indent="0">
              <a:buNone/>
            </a:pPr>
            <a:br>
              <a:rPr lang="en-GB" sz="1800" dirty="0"/>
            </a:br>
            <a:r>
              <a:rPr lang="en-GB" sz="1800" dirty="0">
                <a:solidFill>
                  <a:schemeClr val="tx2">
                    <a:lumMod val="50000"/>
                    <a:lumOff val="50000"/>
                  </a:schemeClr>
                </a:solidFill>
              </a:rPr>
              <a:t>\section</a:t>
            </a:r>
            <a:r>
              <a:rPr lang="en-GB" sz="1800" dirty="0"/>
              <a:t>{The Second First Section}</a:t>
            </a:r>
            <a:endParaRPr lang="en-GB" sz="18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EA646D21-A86A-40E7-9C01-86D818F7E23B}"/>
              </a:ext>
            </a:extLst>
          </p:cNvPr>
          <p:cNvPicPr>
            <a:picLocks noChangeAspect="1"/>
          </p:cNvPicPr>
          <p:nvPr/>
        </p:nvPicPr>
        <p:blipFill>
          <a:blip r:embed="rId3"/>
          <a:stretch>
            <a:fillRect/>
          </a:stretch>
        </p:blipFill>
        <p:spPr>
          <a:xfrm>
            <a:off x="4761190" y="2740880"/>
            <a:ext cx="4258269" cy="2257740"/>
          </a:xfrm>
          <a:prstGeom prst="rect">
            <a:avLst/>
          </a:prstGeom>
        </p:spPr>
      </p:pic>
    </p:spTree>
    <p:extLst>
      <p:ext uri="{BB962C8B-B14F-4D97-AF65-F5344CB8AC3E}">
        <p14:creationId xmlns:p14="http://schemas.microsoft.com/office/powerpoint/2010/main" val="3048578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Lists of Tables and Figures</a:t>
            </a:r>
          </a:p>
        </p:txBody>
      </p:sp>
      <p:sp>
        <p:nvSpPr>
          <p:cNvPr id="3" name="Content Placeholder 2"/>
          <p:cNvSpPr>
            <a:spLocks noGrp="1"/>
          </p:cNvSpPr>
          <p:nvPr>
            <p:ph idx="1"/>
          </p:nvPr>
        </p:nvSpPr>
        <p:spPr>
          <a:xfrm>
            <a:off x="457200" y="3610988"/>
            <a:ext cx="3967655" cy="926853"/>
          </a:xfrm>
        </p:spPr>
        <p:txBody>
          <a:bodyPr>
            <a:noAutofit/>
          </a:bodyPr>
          <a:lstStyle/>
          <a:p>
            <a:pPr marL="0" indent="0">
              <a:buNone/>
            </a:pPr>
            <a:r>
              <a:rPr lang="en-GB" sz="2400" dirty="0"/>
              <a:t>\</a:t>
            </a:r>
            <a:r>
              <a:rPr lang="en-GB" sz="2400" dirty="0" err="1"/>
              <a:t>listoffigures</a:t>
            </a:r>
            <a:endParaRPr lang="en-GB" sz="2400" dirty="0"/>
          </a:p>
          <a:p>
            <a:pPr marL="0" indent="0">
              <a:buNone/>
            </a:pPr>
            <a:r>
              <a:rPr lang="en-GB" sz="2400" dirty="0"/>
              <a:t>\</a:t>
            </a:r>
            <a:r>
              <a:rPr lang="en-GB" sz="2400" dirty="0" err="1"/>
              <a:t>listoftables</a:t>
            </a:r>
            <a:endParaRPr lang="en-GB" sz="24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D1C0F4B5-5A2A-4C34-BB8C-8761EB1F75DF}"/>
              </a:ext>
            </a:extLst>
          </p:cNvPr>
          <p:cNvPicPr>
            <a:picLocks noChangeAspect="1"/>
          </p:cNvPicPr>
          <p:nvPr/>
        </p:nvPicPr>
        <p:blipFill>
          <a:blip r:embed="rId3"/>
          <a:stretch>
            <a:fillRect/>
          </a:stretch>
        </p:blipFill>
        <p:spPr>
          <a:xfrm>
            <a:off x="5589323" y="1399245"/>
            <a:ext cx="2411851" cy="5350340"/>
          </a:xfrm>
          <a:prstGeom prst="rect">
            <a:avLst/>
          </a:prstGeom>
        </p:spPr>
      </p:pic>
    </p:spTree>
    <p:extLst>
      <p:ext uri="{BB962C8B-B14F-4D97-AF65-F5344CB8AC3E}">
        <p14:creationId xmlns:p14="http://schemas.microsoft.com/office/powerpoint/2010/main" val="1657245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Extra Contents Items</a:t>
            </a:r>
          </a:p>
        </p:txBody>
      </p:sp>
      <p:sp>
        <p:nvSpPr>
          <p:cNvPr id="3" name="Content Placeholder 2"/>
          <p:cNvSpPr>
            <a:spLocks noGrp="1"/>
          </p:cNvSpPr>
          <p:nvPr>
            <p:ph idx="1"/>
          </p:nvPr>
        </p:nvSpPr>
        <p:spPr>
          <a:xfrm>
            <a:off x="530773" y="1399244"/>
            <a:ext cx="3967655" cy="5184117"/>
          </a:xfrm>
        </p:spPr>
        <p:txBody>
          <a:bodyPr>
            <a:noAutofit/>
          </a:bodyPr>
          <a:lstStyle/>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tableofcontents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listoftables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listoffigures</a:t>
            </a:r>
            <a:br>
              <a:rPr lang="en-GB" sz="1800" dirty="0">
                <a:solidFill>
                  <a:schemeClr val="tx2">
                    <a:lumMod val="50000"/>
                    <a:lumOff val="50000"/>
                  </a:schemeClr>
                </a:solidFill>
              </a:rPr>
            </a:b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\chapter</a:t>
            </a:r>
            <a:r>
              <a:rPr lang="en-GB" sz="1800" dirty="0"/>
              <a:t>{First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{toc}{section} {Phantom 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{toc}{chapter} {Phantom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{toc}{subsection} {Phantom Subsection}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a:t>
            </a:r>
            <a:r>
              <a:rPr lang="en-GB" sz="1800" dirty="0" err="1"/>
              <a:t>lof</a:t>
            </a:r>
            <a:r>
              <a:rPr lang="en-GB" sz="1800" dirty="0"/>
              <a:t>}{figure} {Phantom Figure}</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{lot}{table} {Phantom Table}</a:t>
            </a:r>
            <a:endParaRPr lang="en-GB" sz="18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5CED71EC-37E5-46CA-99D0-9FF49BC9A4E2}"/>
              </a:ext>
            </a:extLst>
          </p:cNvPr>
          <p:cNvPicPr>
            <a:picLocks noChangeAspect="1"/>
          </p:cNvPicPr>
          <p:nvPr/>
        </p:nvPicPr>
        <p:blipFill>
          <a:blip r:embed="rId3"/>
          <a:stretch>
            <a:fillRect/>
          </a:stretch>
        </p:blipFill>
        <p:spPr>
          <a:xfrm>
            <a:off x="4798353" y="1399245"/>
            <a:ext cx="4060210" cy="1953555"/>
          </a:xfrm>
          <a:prstGeom prst="rect">
            <a:avLst/>
          </a:prstGeom>
        </p:spPr>
      </p:pic>
      <p:pic>
        <p:nvPicPr>
          <p:cNvPr id="11" name="Picture 10">
            <a:extLst>
              <a:ext uri="{FF2B5EF4-FFF2-40B4-BE49-F238E27FC236}">
                <a16:creationId xmlns:a16="http://schemas.microsoft.com/office/drawing/2014/main" id="{E61C1947-0460-46DF-957C-C3A22084D2EA}"/>
              </a:ext>
            </a:extLst>
          </p:cNvPr>
          <p:cNvPicPr>
            <a:picLocks noChangeAspect="1"/>
          </p:cNvPicPr>
          <p:nvPr/>
        </p:nvPicPr>
        <p:blipFill>
          <a:blip r:embed="rId4"/>
          <a:stretch>
            <a:fillRect/>
          </a:stretch>
        </p:blipFill>
        <p:spPr>
          <a:xfrm>
            <a:off x="4798353" y="3886494"/>
            <a:ext cx="4060209" cy="1015053"/>
          </a:xfrm>
          <a:prstGeom prst="rect">
            <a:avLst/>
          </a:prstGeom>
        </p:spPr>
      </p:pic>
      <p:pic>
        <p:nvPicPr>
          <p:cNvPr id="13" name="Picture 12">
            <a:extLst>
              <a:ext uri="{FF2B5EF4-FFF2-40B4-BE49-F238E27FC236}">
                <a16:creationId xmlns:a16="http://schemas.microsoft.com/office/drawing/2014/main" id="{BD5AA9EA-2576-4CC7-A358-86B2F7320EDA}"/>
              </a:ext>
            </a:extLst>
          </p:cNvPr>
          <p:cNvPicPr>
            <a:picLocks noChangeAspect="1"/>
          </p:cNvPicPr>
          <p:nvPr/>
        </p:nvPicPr>
        <p:blipFill>
          <a:blip r:embed="rId5"/>
          <a:stretch>
            <a:fillRect/>
          </a:stretch>
        </p:blipFill>
        <p:spPr>
          <a:xfrm>
            <a:off x="4798354" y="5458755"/>
            <a:ext cx="4060208" cy="1028915"/>
          </a:xfrm>
          <a:prstGeom prst="rect">
            <a:avLst/>
          </a:prstGeom>
        </p:spPr>
      </p:pic>
    </p:spTree>
    <p:extLst>
      <p:ext uri="{BB962C8B-B14F-4D97-AF65-F5344CB8AC3E}">
        <p14:creationId xmlns:p14="http://schemas.microsoft.com/office/powerpoint/2010/main" val="1478524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Appendices</a:t>
            </a:r>
          </a:p>
        </p:txBody>
      </p:sp>
      <p:sp>
        <p:nvSpPr>
          <p:cNvPr id="3" name="Content Placeholder 2"/>
          <p:cNvSpPr>
            <a:spLocks noGrp="1"/>
          </p:cNvSpPr>
          <p:nvPr>
            <p:ph idx="1"/>
          </p:nvPr>
        </p:nvSpPr>
        <p:spPr>
          <a:xfrm>
            <a:off x="398722" y="2128399"/>
            <a:ext cx="3967655" cy="4369621"/>
          </a:xfrm>
        </p:spPr>
        <p:txBody>
          <a:bodyPr>
            <a:noAutofit/>
          </a:bodyPr>
          <a:lstStyle/>
          <a:p>
            <a:pPr marL="0" indent="0">
              <a:buNone/>
            </a:pPr>
            <a:r>
              <a:rPr lang="en-GB" sz="2000" dirty="0">
                <a:solidFill>
                  <a:schemeClr val="tx2">
                    <a:lumMod val="50000"/>
                    <a:lumOff val="50000"/>
                  </a:schemeClr>
                </a:solidFill>
              </a:rPr>
              <a:t>\appendix</a:t>
            </a:r>
          </a:p>
          <a:p>
            <a:pPr marL="0" indent="0">
              <a:buNone/>
            </a:pPr>
            <a:r>
              <a:rPr lang="en-GB" sz="2000" dirty="0">
                <a:solidFill>
                  <a:schemeClr val="tx2">
                    <a:lumMod val="50000"/>
                    <a:lumOff val="50000"/>
                  </a:schemeClr>
                </a:solidFill>
              </a:rPr>
              <a:t>\chapter</a:t>
            </a:r>
            <a:r>
              <a:rPr lang="en-GB" sz="2000" dirty="0"/>
              <a:t>{First Appendix}</a:t>
            </a:r>
            <a:br>
              <a:rPr lang="en-GB" sz="2000" dirty="0"/>
            </a:br>
            <a:endParaRPr lang="en-GB" sz="2000" dirty="0"/>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blindtext</a:t>
            </a:r>
            <a:endParaRPr lang="en-GB" sz="2000" dirty="0">
              <a:solidFill>
                <a:schemeClr val="tx2">
                  <a:lumMod val="50000"/>
                  <a:lumOff val="50000"/>
                </a:schemeClr>
              </a:solidFill>
            </a:endParaRPr>
          </a:p>
          <a:p>
            <a:pPr marL="0" indent="0">
              <a:buNone/>
            </a:pP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figure</a:t>
            </a:r>
            <a:r>
              <a:rPr lang="en-GB" sz="2000" dirty="0"/>
              <a:t>}[h]</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centering</a:t>
            </a:r>
            <a:endParaRPr lang="en-GB" sz="2000" dirty="0">
              <a:solidFill>
                <a:schemeClr val="tx2">
                  <a:lumMod val="50000"/>
                  <a:lumOff val="50000"/>
                </a:schemeClr>
              </a:solidFill>
            </a:endParaRP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includegraphics</a:t>
            </a:r>
            <a:r>
              <a:rPr lang="en-GB" sz="2000" dirty="0">
                <a:solidFill>
                  <a:schemeClr val="tx2">
                    <a:lumMod val="50000"/>
                    <a:lumOff val="50000"/>
                  </a:schemeClr>
                </a:solidFill>
              </a:rPr>
              <a:t> </a:t>
            </a:r>
            <a:r>
              <a:rPr lang="en-GB" sz="2000" dirty="0"/>
              <a:t>[width=5cm] {appendix}</a:t>
            </a:r>
          </a:p>
          <a:p>
            <a:pPr marL="0" indent="0">
              <a:buNone/>
            </a:pPr>
            <a:r>
              <a:rPr lang="en-GB" sz="2000" dirty="0">
                <a:solidFill>
                  <a:schemeClr val="tx2">
                    <a:lumMod val="50000"/>
                    <a:lumOff val="50000"/>
                  </a:schemeClr>
                </a:solidFill>
              </a:rPr>
              <a:t>\caption</a:t>
            </a:r>
            <a:r>
              <a:rPr lang="en-GB" sz="2000" dirty="0"/>
              <a:t>{The other kind of appendix}</a:t>
            </a:r>
          </a:p>
          <a:p>
            <a:pPr marL="0" indent="0">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figure</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116305D-C01C-4552-B614-E05E98A87BBA}"/>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8" name="Picture 7">
            <a:extLst>
              <a:ext uri="{FF2B5EF4-FFF2-40B4-BE49-F238E27FC236}">
                <a16:creationId xmlns:a16="http://schemas.microsoft.com/office/drawing/2014/main" id="{7A63903F-C06D-4DA9-A6A8-D715D3B2162F}"/>
              </a:ext>
            </a:extLst>
          </p:cNvPr>
          <p:cNvPicPr>
            <a:picLocks noChangeAspect="1"/>
          </p:cNvPicPr>
          <p:nvPr/>
        </p:nvPicPr>
        <p:blipFill>
          <a:blip r:embed="rId3"/>
          <a:stretch>
            <a:fillRect/>
          </a:stretch>
        </p:blipFill>
        <p:spPr>
          <a:xfrm>
            <a:off x="4777624" y="2423319"/>
            <a:ext cx="4228360" cy="3429000"/>
          </a:xfrm>
          <a:prstGeom prst="rect">
            <a:avLst/>
          </a:prstGeom>
        </p:spPr>
      </p:pic>
    </p:spTree>
    <p:extLst>
      <p:ext uri="{BB962C8B-B14F-4D97-AF65-F5344CB8AC3E}">
        <p14:creationId xmlns:p14="http://schemas.microsoft.com/office/powerpoint/2010/main" val="8800184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Disadvantages of large .</a:t>
            </a:r>
            <a:r>
              <a:rPr lang="en-GB" sz="2800" dirty="0" err="1"/>
              <a:t>tex</a:t>
            </a:r>
            <a:r>
              <a:rPr lang="en-GB" sz="2800" dirty="0"/>
              <a:t> file</a:t>
            </a:r>
          </a:p>
          <a:p>
            <a:pPr lvl="1"/>
            <a:r>
              <a:rPr lang="en-GB" dirty="0"/>
              <a:t>Difficult to navigate</a:t>
            </a:r>
          </a:p>
          <a:p>
            <a:pPr lvl="1"/>
            <a:r>
              <a:rPr lang="en-GB" dirty="0"/>
              <a:t>Slow to compile</a:t>
            </a:r>
          </a:p>
          <a:p>
            <a:r>
              <a:rPr lang="en-GB" sz="2800" dirty="0"/>
              <a:t>Split document into many .</a:t>
            </a:r>
            <a:r>
              <a:rPr lang="en-GB" sz="2800" dirty="0" err="1"/>
              <a:t>tex</a:t>
            </a:r>
            <a:r>
              <a:rPr lang="en-GB" sz="2800" dirty="0"/>
              <a:t> files</a:t>
            </a:r>
          </a:p>
          <a:p>
            <a:pPr lvl="1"/>
            <a:r>
              <a:rPr lang="en-GB" sz="2400" dirty="0"/>
              <a:t>Also allows re-use of some files</a:t>
            </a:r>
          </a:p>
          <a:p>
            <a:pPr lvl="1"/>
            <a:endParaRPr lang="en-GB" sz="1600" dirty="0"/>
          </a:p>
        </p:txBody>
      </p:sp>
    </p:spTree>
    <p:extLst>
      <p:ext uri="{BB962C8B-B14F-4D97-AF65-F5344CB8AC3E}">
        <p14:creationId xmlns:p14="http://schemas.microsoft.com/office/powerpoint/2010/main" val="36716214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sp>
        <p:nvSpPr>
          <p:cNvPr id="3" name="Content Placeholder 2"/>
          <p:cNvSpPr>
            <a:spLocks noGrp="1"/>
          </p:cNvSpPr>
          <p:nvPr>
            <p:ph idx="1"/>
          </p:nvPr>
        </p:nvSpPr>
        <p:spPr>
          <a:xfrm>
            <a:off x="583335" y="2803739"/>
            <a:ext cx="3122228" cy="2472531"/>
          </a:xfrm>
        </p:spPr>
        <p:txBody>
          <a:bodyPr>
            <a:noAutofit/>
          </a:bodyPr>
          <a:lstStyle/>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br>
              <a:rPr lang="en-GB" sz="2000" dirty="0"/>
            </a:br>
            <a:endParaRPr lang="en-GB" sz="2000" dirty="0"/>
          </a:p>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solidFill>
                  <a:schemeClr val="tx2">
                    <a:lumMod val="50000"/>
                    <a:lumOff val="50000"/>
                  </a:schemeClr>
                </a:solidFill>
              </a:rPr>
              <a:t>\chapter</a:t>
            </a:r>
            <a:r>
              <a:rPr lang="en-GB" sz="2000" dirty="0"/>
              <a:t>{Second Chapter}</a:t>
            </a:r>
            <a:br>
              <a:rPr lang="en-GB" sz="2000" dirty="0"/>
            </a:br>
            <a:endParaRPr lang="en-GB" sz="2000" dirty="0"/>
          </a:p>
          <a:p>
            <a:pPr marL="0" indent="0">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4B703030-93EA-4B2E-84B7-B3317E13434C}"/>
              </a:ext>
            </a:extLst>
          </p:cNvPr>
          <p:cNvGrpSpPr/>
          <p:nvPr/>
        </p:nvGrpSpPr>
        <p:grpSpPr>
          <a:xfrm>
            <a:off x="5334671" y="1863720"/>
            <a:ext cx="2926463" cy="4598936"/>
            <a:chOff x="4840685" y="1863720"/>
            <a:chExt cx="2926463" cy="4598936"/>
          </a:xfrm>
        </p:grpSpPr>
        <p:grpSp>
          <p:nvGrpSpPr>
            <p:cNvPr id="13" name="Group 12">
              <a:extLst>
                <a:ext uri="{FF2B5EF4-FFF2-40B4-BE49-F238E27FC236}">
                  <a16:creationId xmlns:a16="http://schemas.microsoft.com/office/drawing/2014/main" id="{C7B1C7B0-8177-4657-A800-A92618A9D14E}"/>
                </a:ext>
              </a:extLst>
            </p:cNvPr>
            <p:cNvGrpSpPr/>
            <p:nvPr/>
          </p:nvGrpSpPr>
          <p:grpSpPr>
            <a:xfrm>
              <a:off x="4923426" y="1863720"/>
              <a:ext cx="2843709" cy="2659273"/>
              <a:chOff x="4923426" y="1863720"/>
              <a:chExt cx="2843709" cy="2659273"/>
            </a:xfrm>
          </p:grpSpPr>
          <p:sp>
            <p:nvSpPr>
              <p:cNvPr id="7" name="Content Placeholder 2">
                <a:extLst>
                  <a:ext uri="{FF2B5EF4-FFF2-40B4-BE49-F238E27FC236}">
                    <a16:creationId xmlns:a16="http://schemas.microsoft.com/office/drawing/2014/main" id="{2E4761FB-94F3-4A50-B6ED-AEB7591A9021}"/>
                  </a:ext>
                </a:extLst>
              </p:cNvPr>
              <p:cNvSpPr txBox="1">
                <a:spLocks/>
              </p:cNvSpPr>
              <p:nvPr/>
            </p:nvSpPr>
            <p:spPr>
              <a:xfrm>
                <a:off x="4923426" y="2233052"/>
                <a:ext cx="2843709" cy="2289941"/>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\include</a:t>
                </a:r>
                <a:r>
                  <a:rPr lang="en-GB" sz="2000" dirty="0"/>
                  <a:t>{external_1}</a:t>
                </a:r>
              </a:p>
              <a:p>
                <a:pPr marL="0" indent="0">
                  <a:buFont typeface="Arial"/>
                  <a:buNone/>
                </a:pPr>
                <a:r>
                  <a:rPr lang="en-GB" sz="2000" dirty="0">
                    <a:solidFill>
                      <a:schemeClr val="tx2">
                        <a:lumMod val="50000"/>
                        <a:lumOff val="50000"/>
                      </a:schemeClr>
                    </a:solidFill>
                  </a:rPr>
                  <a:t>\include</a:t>
                </a:r>
                <a:r>
                  <a:rPr lang="en-GB" sz="2000" dirty="0"/>
                  <a:t>{external_2}</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sp>
            <p:nvSpPr>
              <p:cNvPr id="10" name="TextBox 9">
                <a:extLst>
                  <a:ext uri="{FF2B5EF4-FFF2-40B4-BE49-F238E27FC236}">
                    <a16:creationId xmlns:a16="http://schemas.microsoft.com/office/drawing/2014/main" id="{D79CBDE5-EF25-4CF7-BBC2-7E3BB8CD3B31}"/>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56EB8B40-9B08-4F6E-9527-EE65EF555976}"/>
                </a:ext>
              </a:extLst>
            </p:cNvPr>
            <p:cNvGrpSpPr/>
            <p:nvPr/>
          </p:nvGrpSpPr>
          <p:grpSpPr>
            <a:xfrm>
              <a:off x="4840685" y="4722272"/>
              <a:ext cx="2882936" cy="738664"/>
              <a:chOff x="4840685" y="4722272"/>
              <a:chExt cx="2882936" cy="738664"/>
            </a:xfrm>
          </p:grpSpPr>
          <p:sp>
            <p:nvSpPr>
              <p:cNvPr id="6" name="TextBox 5">
                <a:extLst>
                  <a:ext uri="{FF2B5EF4-FFF2-40B4-BE49-F238E27FC236}">
                    <a16:creationId xmlns:a16="http://schemas.microsoft.com/office/drawing/2014/main" id="{F8E1DC4B-BE6B-4AA2-A0D2-4309EFC91CB8}"/>
                  </a:ext>
                </a:extLst>
              </p:cNvPr>
              <p:cNvSpPr txBox="1"/>
              <p:nvPr/>
            </p:nvSpPr>
            <p:spPr>
              <a:xfrm>
                <a:off x="4879906" y="5091604"/>
                <a:ext cx="2843715" cy="369332"/>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1" name="TextBox 10">
                <a:extLst>
                  <a:ext uri="{FF2B5EF4-FFF2-40B4-BE49-F238E27FC236}">
                    <a16:creationId xmlns:a16="http://schemas.microsoft.com/office/drawing/2014/main" id="{BCCCEA27-C3E5-4310-BF7B-16E90C0B460D}"/>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78E68294-0E54-4580-B10B-50FD93296CA9}"/>
                </a:ext>
              </a:extLst>
            </p:cNvPr>
            <p:cNvGrpSpPr/>
            <p:nvPr/>
          </p:nvGrpSpPr>
          <p:grpSpPr>
            <a:xfrm>
              <a:off x="4923426" y="5723992"/>
              <a:ext cx="2843722" cy="738664"/>
              <a:chOff x="4923426" y="5723992"/>
              <a:chExt cx="2843722" cy="738664"/>
            </a:xfrm>
          </p:grpSpPr>
          <p:sp>
            <p:nvSpPr>
              <p:cNvPr id="8" name="Rectangle 7">
                <a:extLst>
                  <a:ext uri="{FF2B5EF4-FFF2-40B4-BE49-F238E27FC236}">
                    <a16:creationId xmlns:a16="http://schemas.microsoft.com/office/drawing/2014/main" id="{3F50DE38-2A5B-4DA0-B324-93EAD91CBE4B}"/>
                  </a:ext>
                </a:extLst>
              </p:cNvPr>
              <p:cNvSpPr/>
              <p:nvPr/>
            </p:nvSpPr>
            <p:spPr>
              <a:xfrm>
                <a:off x="4923430" y="6093324"/>
                <a:ext cx="2843718" cy="369332"/>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2" name="TextBox 11">
                <a:extLst>
                  <a:ext uri="{FF2B5EF4-FFF2-40B4-BE49-F238E27FC236}">
                    <a16:creationId xmlns:a16="http://schemas.microsoft.com/office/drawing/2014/main" id="{86FC0F5C-D778-4748-B619-E6627297E22E}"/>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sp>
        <p:nvSpPr>
          <p:cNvPr id="16" name="TextBox 15">
            <a:extLst>
              <a:ext uri="{FF2B5EF4-FFF2-40B4-BE49-F238E27FC236}">
                <a16:creationId xmlns:a16="http://schemas.microsoft.com/office/drawing/2014/main" id="{E31ADF41-CB93-423F-8573-CF1BDF9DF538}"/>
              </a:ext>
            </a:extLst>
          </p:cNvPr>
          <p:cNvSpPr txBox="1"/>
          <p:nvPr/>
        </p:nvSpPr>
        <p:spPr>
          <a:xfrm>
            <a:off x="4130565" y="3321230"/>
            <a:ext cx="1204106" cy="1569660"/>
          </a:xfrm>
          <a:prstGeom prst="rect">
            <a:avLst/>
          </a:prstGeom>
          <a:noFill/>
        </p:spPr>
        <p:txBody>
          <a:bodyPr wrap="square" rtlCol="0">
            <a:spAutoFit/>
          </a:bodyPr>
          <a:lstStyle/>
          <a:p>
            <a:r>
              <a:rPr lang="en-GB" sz="9600" dirty="0">
                <a:solidFill>
                  <a:schemeClr val="accent5"/>
                </a:solidFill>
              </a:rPr>
              <a:t>=</a:t>
            </a:r>
          </a:p>
        </p:txBody>
      </p:sp>
    </p:spTree>
    <p:extLst>
      <p:ext uri="{BB962C8B-B14F-4D97-AF65-F5344CB8AC3E}">
        <p14:creationId xmlns:p14="http://schemas.microsoft.com/office/powerpoint/2010/main" val="3464900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4B703030-93EA-4B2E-84B7-B3317E13434C}"/>
              </a:ext>
            </a:extLst>
          </p:cNvPr>
          <p:cNvGrpSpPr/>
          <p:nvPr/>
        </p:nvGrpSpPr>
        <p:grpSpPr>
          <a:xfrm>
            <a:off x="636547" y="1417638"/>
            <a:ext cx="3105134" cy="4985862"/>
            <a:chOff x="4840685" y="1863720"/>
            <a:chExt cx="2926463" cy="4567981"/>
          </a:xfrm>
        </p:grpSpPr>
        <p:grpSp>
          <p:nvGrpSpPr>
            <p:cNvPr id="13" name="Group 12">
              <a:extLst>
                <a:ext uri="{FF2B5EF4-FFF2-40B4-BE49-F238E27FC236}">
                  <a16:creationId xmlns:a16="http://schemas.microsoft.com/office/drawing/2014/main" id="{C7B1C7B0-8177-4657-A800-A92618A9D14E}"/>
                </a:ext>
              </a:extLst>
            </p:cNvPr>
            <p:cNvGrpSpPr/>
            <p:nvPr/>
          </p:nvGrpSpPr>
          <p:grpSpPr>
            <a:xfrm>
              <a:off x="4923426" y="1863720"/>
              <a:ext cx="2843709" cy="2659273"/>
              <a:chOff x="4923426" y="1863720"/>
              <a:chExt cx="2843709" cy="2659273"/>
            </a:xfrm>
          </p:grpSpPr>
          <p:sp>
            <p:nvSpPr>
              <p:cNvPr id="7" name="Content Placeholder 2">
                <a:extLst>
                  <a:ext uri="{FF2B5EF4-FFF2-40B4-BE49-F238E27FC236}">
                    <a16:creationId xmlns:a16="http://schemas.microsoft.com/office/drawing/2014/main" id="{2E4761FB-94F3-4A50-B6ED-AEB7591A9021}"/>
                  </a:ext>
                </a:extLst>
              </p:cNvPr>
              <p:cNvSpPr txBox="1">
                <a:spLocks/>
              </p:cNvSpPr>
              <p:nvPr/>
            </p:nvSpPr>
            <p:spPr>
              <a:xfrm>
                <a:off x="4923426" y="2186466"/>
                <a:ext cx="2843709" cy="2336527"/>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includeonly</a:t>
                </a:r>
                <a:r>
                  <a:rPr lang="en-GB" sz="2000" dirty="0"/>
                  <a:t>{external_2}</a:t>
                </a:r>
                <a:br>
                  <a:rPr lang="en-GB" sz="2000" dirty="0"/>
                </a:b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tableofcontents</a:t>
                </a:r>
                <a:endParaRPr lang="en-GB" sz="2000" dirty="0">
                  <a:solidFill>
                    <a:schemeClr val="tx2">
                      <a:lumMod val="50000"/>
                      <a:lumOff val="50000"/>
                    </a:schemeClr>
                  </a:solidFill>
                </a:endParaRPr>
              </a:p>
              <a:p>
                <a:pPr marL="0" indent="0">
                  <a:buNone/>
                </a:pPr>
                <a:br>
                  <a:rPr lang="en-GB" sz="2000" dirty="0"/>
                </a:br>
                <a:r>
                  <a:rPr lang="en-GB" sz="2000" dirty="0">
                    <a:solidFill>
                      <a:schemeClr val="tx2">
                        <a:lumMod val="50000"/>
                        <a:lumOff val="50000"/>
                      </a:schemeClr>
                    </a:solidFill>
                  </a:rPr>
                  <a:t>\include</a:t>
                </a:r>
                <a:r>
                  <a:rPr lang="en-GB" sz="2000" dirty="0"/>
                  <a:t>{external_1}</a:t>
                </a:r>
              </a:p>
              <a:p>
                <a:pPr marL="0" indent="0">
                  <a:buNone/>
                </a:pPr>
                <a:r>
                  <a:rPr lang="en-GB" sz="2000" dirty="0">
                    <a:solidFill>
                      <a:schemeClr val="tx2">
                        <a:lumMod val="50000"/>
                        <a:lumOff val="50000"/>
                      </a:schemeClr>
                    </a:solidFill>
                  </a:rPr>
                  <a:t>\include</a:t>
                </a:r>
                <a:r>
                  <a:rPr lang="en-GB" sz="2000" dirty="0"/>
                  <a:t>{external_2}</a:t>
                </a:r>
                <a:endParaRPr lang="en-GB" sz="2000" dirty="0">
                  <a:solidFill>
                    <a:schemeClr val="tx2">
                      <a:lumMod val="50000"/>
                      <a:lumOff val="50000"/>
                    </a:schemeClr>
                  </a:solidFill>
                </a:endParaRPr>
              </a:p>
            </p:txBody>
          </p:sp>
          <p:sp>
            <p:nvSpPr>
              <p:cNvPr id="10" name="TextBox 9">
                <a:extLst>
                  <a:ext uri="{FF2B5EF4-FFF2-40B4-BE49-F238E27FC236}">
                    <a16:creationId xmlns:a16="http://schemas.microsoft.com/office/drawing/2014/main" id="{D79CBDE5-EF25-4CF7-BBC2-7E3BB8CD3B31}"/>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56EB8B40-9B08-4F6E-9527-EE65EF555976}"/>
                </a:ext>
              </a:extLst>
            </p:cNvPr>
            <p:cNvGrpSpPr/>
            <p:nvPr/>
          </p:nvGrpSpPr>
          <p:grpSpPr>
            <a:xfrm>
              <a:off x="4840685" y="4722272"/>
              <a:ext cx="2882936" cy="707709"/>
              <a:chOff x="4840685" y="4722272"/>
              <a:chExt cx="2882936" cy="707709"/>
            </a:xfrm>
          </p:grpSpPr>
          <p:sp>
            <p:nvSpPr>
              <p:cNvPr id="6" name="TextBox 5">
                <a:extLst>
                  <a:ext uri="{FF2B5EF4-FFF2-40B4-BE49-F238E27FC236}">
                    <a16:creationId xmlns:a16="http://schemas.microsoft.com/office/drawing/2014/main" id="{F8E1DC4B-BE6B-4AA2-A0D2-4309EFC91CB8}"/>
                  </a:ext>
                </a:extLst>
              </p:cNvPr>
              <p:cNvSpPr txBox="1"/>
              <p:nvPr/>
            </p:nvSpPr>
            <p:spPr>
              <a:xfrm>
                <a:off x="4879906" y="5091604"/>
                <a:ext cx="2843715" cy="338377"/>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1" name="TextBox 10">
                <a:extLst>
                  <a:ext uri="{FF2B5EF4-FFF2-40B4-BE49-F238E27FC236}">
                    <a16:creationId xmlns:a16="http://schemas.microsoft.com/office/drawing/2014/main" id="{BCCCEA27-C3E5-4310-BF7B-16E90C0B460D}"/>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78E68294-0E54-4580-B10B-50FD93296CA9}"/>
                </a:ext>
              </a:extLst>
            </p:cNvPr>
            <p:cNvGrpSpPr/>
            <p:nvPr/>
          </p:nvGrpSpPr>
          <p:grpSpPr>
            <a:xfrm>
              <a:off x="4923426" y="5723992"/>
              <a:ext cx="2843722" cy="707709"/>
              <a:chOff x="4923426" y="5723992"/>
              <a:chExt cx="2843722" cy="707709"/>
            </a:xfrm>
          </p:grpSpPr>
          <p:sp>
            <p:nvSpPr>
              <p:cNvPr id="8" name="Rectangle 7">
                <a:extLst>
                  <a:ext uri="{FF2B5EF4-FFF2-40B4-BE49-F238E27FC236}">
                    <a16:creationId xmlns:a16="http://schemas.microsoft.com/office/drawing/2014/main" id="{3F50DE38-2A5B-4DA0-B324-93EAD91CBE4B}"/>
                  </a:ext>
                </a:extLst>
              </p:cNvPr>
              <p:cNvSpPr/>
              <p:nvPr/>
            </p:nvSpPr>
            <p:spPr>
              <a:xfrm>
                <a:off x="4923430" y="6093324"/>
                <a:ext cx="2843718" cy="338377"/>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2" name="TextBox 11">
                <a:extLst>
                  <a:ext uri="{FF2B5EF4-FFF2-40B4-BE49-F238E27FC236}">
                    <a16:creationId xmlns:a16="http://schemas.microsoft.com/office/drawing/2014/main" id="{86FC0F5C-D778-4748-B619-E6627297E22E}"/>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pic>
        <p:nvPicPr>
          <p:cNvPr id="19" name="Picture 18">
            <a:extLst>
              <a:ext uri="{FF2B5EF4-FFF2-40B4-BE49-F238E27FC236}">
                <a16:creationId xmlns:a16="http://schemas.microsoft.com/office/drawing/2014/main" id="{E1AC2017-9726-4569-BDCE-AB5FBCFAEA98}"/>
              </a:ext>
            </a:extLst>
          </p:cNvPr>
          <p:cNvPicPr>
            <a:picLocks noChangeAspect="1"/>
          </p:cNvPicPr>
          <p:nvPr/>
        </p:nvPicPr>
        <p:blipFill>
          <a:blip r:embed="rId3"/>
          <a:stretch>
            <a:fillRect/>
          </a:stretch>
        </p:blipFill>
        <p:spPr>
          <a:xfrm>
            <a:off x="4988524" y="3554013"/>
            <a:ext cx="3787614" cy="1167611"/>
          </a:xfrm>
          <a:prstGeom prst="rect">
            <a:avLst/>
          </a:prstGeom>
        </p:spPr>
      </p:pic>
      <p:sp>
        <p:nvSpPr>
          <p:cNvPr id="16" name="TextBox 15">
            <a:extLst>
              <a:ext uri="{FF2B5EF4-FFF2-40B4-BE49-F238E27FC236}">
                <a16:creationId xmlns:a16="http://schemas.microsoft.com/office/drawing/2014/main" id="{ABB68480-0591-4078-8C2B-3A28263E653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490123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Hyperlinks</a:t>
            </a:r>
          </a:p>
        </p:txBody>
      </p:sp>
      <p:sp>
        <p:nvSpPr>
          <p:cNvPr id="3" name="Content Placeholder 2"/>
          <p:cNvSpPr>
            <a:spLocks noGrp="1"/>
          </p:cNvSpPr>
          <p:nvPr>
            <p:ph idx="1"/>
          </p:nvPr>
        </p:nvSpPr>
        <p:spPr>
          <a:xfrm>
            <a:off x="398722" y="3504449"/>
            <a:ext cx="4173278" cy="2635762"/>
          </a:xfrm>
        </p:spPr>
        <p:txBody>
          <a:bodyPr>
            <a:noAutofit/>
          </a:bodyPr>
          <a:lstStyle/>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t>See Section </a:t>
            </a:r>
            <a:r>
              <a:rPr lang="en-GB" sz="2000" dirty="0">
                <a:solidFill>
                  <a:schemeClr val="tx2">
                    <a:lumMod val="50000"/>
                    <a:lumOff val="50000"/>
                  </a:schemeClr>
                </a:solidFill>
              </a:rPr>
              <a:t>\ref</a:t>
            </a:r>
            <a:r>
              <a:rPr lang="en-GB" sz="2000" dirty="0"/>
              <a:t>{</a:t>
            </a:r>
            <a:r>
              <a:rPr lang="en-GB" sz="2000" dirty="0" err="1">
                <a:solidFill>
                  <a:schemeClr val="accent4">
                    <a:lumMod val="75000"/>
                  </a:schemeClr>
                </a:solidFill>
              </a:rPr>
              <a:t>first_first_section</a:t>
            </a:r>
            <a:r>
              <a:rPr lang="en-GB" sz="2000" dirty="0"/>
              <a:t>} and read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t>{</a:t>
            </a:r>
            <a:r>
              <a:rPr lang="en-GB" sz="2000" dirty="0">
                <a:solidFill>
                  <a:schemeClr val="accent2">
                    <a:lumMod val="75000"/>
                  </a:schemeClr>
                </a:solidFill>
              </a:rPr>
              <a:t>Thor_2011</a:t>
            </a:r>
            <a:r>
              <a:rPr lang="en-GB" sz="2000" dirty="0"/>
              <a:t>}.</a:t>
            </a:r>
            <a:br>
              <a:rPr lang="en-GB" sz="2000" dirty="0"/>
            </a:br>
            <a:endParaRPr lang="en-GB" sz="2000" dirty="0"/>
          </a:p>
          <a:p>
            <a:pPr marL="0" indent="0">
              <a:buNone/>
            </a:pPr>
            <a:r>
              <a:rPr lang="en-GB" sz="2000" dirty="0">
                <a:solidFill>
                  <a:schemeClr val="tx2">
                    <a:lumMod val="50000"/>
                    <a:lumOff val="50000"/>
                  </a:schemeClr>
                </a:solidFill>
              </a:rPr>
              <a:t>\section</a:t>
            </a:r>
            <a:r>
              <a:rPr lang="en-GB" sz="2000" dirty="0"/>
              <a:t>{The First </a:t>
            </a:r>
            <a:r>
              <a:rPr lang="en-GB" sz="2000" dirty="0" err="1"/>
              <a:t>First</a:t>
            </a:r>
            <a:r>
              <a:rPr lang="en-GB" sz="2000" dirty="0"/>
              <a:t> Section}\label{</a:t>
            </a:r>
            <a:r>
              <a:rPr lang="en-GB" sz="2000" dirty="0" err="1">
                <a:solidFill>
                  <a:schemeClr val="accent4">
                    <a:lumMod val="75000"/>
                  </a:schemeClr>
                </a:solidFill>
              </a:rPr>
              <a:t>first_first_section</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C8FAF4D-4BF7-4B37-8E6A-A5836BF73F33}"/>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7" name="Picture 6">
            <a:extLst>
              <a:ext uri="{FF2B5EF4-FFF2-40B4-BE49-F238E27FC236}">
                <a16:creationId xmlns:a16="http://schemas.microsoft.com/office/drawing/2014/main" id="{22E21FE2-F7DA-4513-950B-35300CECA53F}"/>
              </a:ext>
            </a:extLst>
          </p:cNvPr>
          <p:cNvPicPr>
            <a:picLocks noChangeAspect="1"/>
          </p:cNvPicPr>
          <p:nvPr/>
        </p:nvPicPr>
        <p:blipFill>
          <a:blip r:embed="rId3"/>
          <a:stretch>
            <a:fillRect/>
          </a:stretch>
        </p:blipFill>
        <p:spPr>
          <a:xfrm>
            <a:off x="4842642" y="2581657"/>
            <a:ext cx="3977658" cy="2757240"/>
          </a:xfrm>
          <a:prstGeom prst="rect">
            <a:avLst/>
          </a:prstGeom>
        </p:spPr>
      </p:pic>
      <p:sp>
        <p:nvSpPr>
          <p:cNvPr id="8" name="TextBox 7">
            <a:extLst>
              <a:ext uri="{FF2B5EF4-FFF2-40B4-BE49-F238E27FC236}">
                <a16:creationId xmlns:a16="http://schemas.microsoft.com/office/drawing/2014/main" id="{1AF1534E-0678-4EA4-B9B1-4BCE0670F039}"/>
              </a:ext>
            </a:extLst>
          </p:cNvPr>
          <p:cNvSpPr txBox="1"/>
          <p:nvPr/>
        </p:nvSpPr>
        <p:spPr>
          <a:xfrm>
            <a:off x="398722" y="1720725"/>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5" name="TextBox 4">
            <a:extLst>
              <a:ext uri="{FF2B5EF4-FFF2-40B4-BE49-F238E27FC236}">
                <a16:creationId xmlns:a16="http://schemas.microsoft.com/office/drawing/2014/main" id="{05152CD9-B2C8-4471-B95F-186A116DC636}"/>
              </a:ext>
            </a:extLst>
          </p:cNvPr>
          <p:cNvSpPr txBox="1"/>
          <p:nvPr/>
        </p:nvSpPr>
        <p:spPr>
          <a:xfrm>
            <a:off x="398722" y="2090057"/>
            <a:ext cx="3141762" cy="923330"/>
          </a:xfrm>
          <a:prstGeom prst="rect">
            <a:avLst/>
          </a:prstGeom>
          <a:noFill/>
          <a:ln>
            <a:solidFill>
              <a:srgbClr val="FF0000"/>
            </a:solidFill>
          </a:ln>
        </p:spPr>
        <p:txBody>
          <a:bodyPr wrap="square" rtlCol="0">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accent4">
                    <a:lumMod val="75000"/>
                  </a:schemeClr>
                </a:solidFill>
              </a:rPr>
              <a:t>colorlinks</a:t>
            </a:r>
            <a:r>
              <a:rPr lang="en-GB" sz="1800" dirty="0">
                <a:solidFill>
                  <a:schemeClr val="accent4">
                    <a:lumMod val="75000"/>
                  </a:schemeClr>
                </a:solidFill>
              </a:rPr>
              <a:t>=true, </a:t>
            </a:r>
            <a:r>
              <a:rPr lang="en-GB" sz="1800" dirty="0" err="1">
                <a:solidFill>
                  <a:schemeClr val="accent4">
                    <a:lumMod val="75000"/>
                  </a:schemeClr>
                </a:solidFill>
              </a:rPr>
              <a:t>linkcolor</a:t>
            </a:r>
            <a:r>
              <a:rPr lang="en-GB" sz="1800" dirty="0">
                <a:solidFill>
                  <a:schemeClr val="accent4">
                    <a:lumMod val="75000"/>
                  </a:schemeClr>
                </a:solidFill>
              </a:rPr>
              <a:t>=blue, </a:t>
            </a:r>
            <a:r>
              <a:rPr lang="en-GB" sz="1800" dirty="0" err="1">
                <a:solidFill>
                  <a:schemeClr val="accent4">
                    <a:lumMod val="75000"/>
                  </a:schemeClr>
                </a:solidFill>
              </a:rPr>
              <a:t>citecolor</a:t>
            </a:r>
            <a:r>
              <a:rPr lang="en-GB" sz="1800" dirty="0">
                <a:solidFill>
                  <a:schemeClr val="accent4">
                    <a:lumMod val="75000"/>
                  </a:schemeClr>
                </a:solidFill>
              </a:rPr>
              <a:t>=red</a:t>
            </a:r>
            <a:r>
              <a:rPr lang="en-GB" sz="1800" dirty="0"/>
              <a:t>]{</a:t>
            </a:r>
            <a:r>
              <a:rPr lang="en-GB" sz="1800" dirty="0" err="1">
                <a:solidFill>
                  <a:schemeClr val="tx2">
                    <a:lumMod val="50000"/>
                    <a:lumOff val="50000"/>
                  </a:schemeClr>
                </a:solidFill>
              </a:rPr>
              <a:t>hyperref</a:t>
            </a:r>
            <a:r>
              <a:rPr lang="en-GB" sz="1800" dirty="0"/>
              <a:t>}</a:t>
            </a:r>
          </a:p>
        </p:txBody>
      </p:sp>
    </p:spTree>
    <p:extLst>
      <p:ext uri="{BB962C8B-B14F-4D97-AF65-F5344CB8AC3E}">
        <p14:creationId xmlns:p14="http://schemas.microsoft.com/office/powerpoint/2010/main" val="1918510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Subfigures</a:t>
            </a:r>
          </a:p>
        </p:txBody>
      </p:sp>
      <p:sp>
        <p:nvSpPr>
          <p:cNvPr id="3" name="Content Placeholder 2"/>
          <p:cNvSpPr>
            <a:spLocks noGrp="1"/>
          </p:cNvSpPr>
          <p:nvPr>
            <p:ph idx="1"/>
          </p:nvPr>
        </p:nvSpPr>
        <p:spPr>
          <a:xfrm>
            <a:off x="239675" y="2098580"/>
            <a:ext cx="4199713" cy="3911058"/>
          </a:xfrm>
        </p:spPr>
        <p:txBody>
          <a:bodyPr>
            <a:noAutofit/>
          </a:bodyPr>
          <a:lstStyle/>
          <a:p>
            <a:pPr marL="0" indent="0">
              <a:buNone/>
            </a:pPr>
            <a:r>
              <a:rPr lang="en-GB" sz="1600" dirty="0">
                <a:solidFill>
                  <a:schemeClr val="tx2">
                    <a:lumMod val="50000"/>
                    <a:lumOff val="50000"/>
                  </a:schemeClr>
                </a:solidFill>
              </a:rPr>
              <a:t>\begin</a:t>
            </a:r>
            <a:r>
              <a:rPr lang="en-GB" sz="1600" dirty="0"/>
              <a:t>{</a:t>
            </a:r>
            <a:r>
              <a:rPr lang="en-GB" sz="1600" dirty="0">
                <a:solidFill>
                  <a:schemeClr val="accent4">
                    <a:lumMod val="75000"/>
                  </a:schemeClr>
                </a:solidFill>
              </a:rPr>
              <a:t>figure</a:t>
            </a:r>
            <a:r>
              <a:rPr lang="en-GB" sz="1600" dirty="0"/>
              <a:t>}</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centering</a:t>
            </a:r>
            <a:endParaRPr lang="en-GB" sz="1600" dirty="0">
              <a:solidFill>
                <a:schemeClr val="tx2">
                  <a:lumMod val="50000"/>
                  <a:lumOff val="50000"/>
                </a:schemeClr>
              </a:solidFill>
            </a:endParaRP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[Amazon]{</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amazon</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amazon_river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[Nile]{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nile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nile_river</a:t>
            </a:r>
            <a:r>
              <a:rPr lang="en-GB" sz="1600" dirty="0"/>
              <a:t>}} </a:t>
            </a:r>
            <a:r>
              <a:rPr lang="en-GB" sz="1600" dirty="0">
                <a:solidFill>
                  <a:schemeClr val="accent1">
                    <a:lumMod val="60000"/>
                    <a:lumOff val="40000"/>
                  </a:schemeClr>
                </a:solidFill>
              </a:rPr>
              <a:t>\\</a:t>
            </a:r>
            <a:r>
              <a:rPr lang="en-GB" sz="1600" dirty="0"/>
              <a:t> </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[Yangtze]{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yangtze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0.52</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yangtze_river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[Thames]{</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thames</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0.44</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thames_river</a:t>
            </a:r>
            <a:r>
              <a:rPr lang="en-GB" sz="1600" dirty="0"/>
              <a:t>}}</a:t>
            </a:r>
          </a:p>
          <a:p>
            <a:pPr marL="0" indent="0">
              <a:buNone/>
            </a:pPr>
            <a:r>
              <a:rPr lang="en-GB" sz="1600" dirty="0">
                <a:solidFill>
                  <a:schemeClr val="tx2">
                    <a:lumMod val="50000"/>
                    <a:lumOff val="50000"/>
                  </a:schemeClr>
                </a:solidFill>
              </a:rPr>
              <a:t>\caption</a:t>
            </a:r>
            <a:r>
              <a:rPr lang="en-GB" sz="1600" dirty="0"/>
              <a:t>{Rivers}</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rivers</a:t>
            </a:r>
            <a:r>
              <a:rPr lang="en-GB" sz="1600" dirty="0"/>
              <a:t>}</a:t>
            </a:r>
          </a:p>
          <a:p>
            <a:pPr marL="0" indent="0">
              <a:buNone/>
            </a:pPr>
            <a:r>
              <a:rPr lang="en-GB" sz="1600" dirty="0">
                <a:solidFill>
                  <a:schemeClr val="tx2">
                    <a:lumMod val="50000"/>
                    <a:lumOff val="50000"/>
                  </a:schemeClr>
                </a:solidFill>
              </a:rPr>
              <a:t>\end</a:t>
            </a:r>
            <a:r>
              <a:rPr lang="en-GB" sz="1600" dirty="0"/>
              <a:t>{</a:t>
            </a:r>
            <a:r>
              <a:rPr lang="en-GB" sz="1600" dirty="0">
                <a:solidFill>
                  <a:schemeClr val="accent4">
                    <a:lumMod val="75000"/>
                  </a:schemeClr>
                </a:solidFill>
              </a:rPr>
              <a:t>figure</a:t>
            </a:r>
            <a:r>
              <a:rPr lang="en-GB" sz="1600" dirty="0"/>
              <a:t>}</a:t>
            </a:r>
          </a:p>
          <a:p>
            <a:pPr marL="0" indent="0">
              <a:buNone/>
            </a:pPr>
            <a:endParaRPr lang="en-GB" sz="1600" dirty="0"/>
          </a:p>
          <a:p>
            <a:pPr marL="0" indent="0">
              <a:buNone/>
            </a:pPr>
            <a:r>
              <a:rPr lang="en-GB" sz="1600" dirty="0">
                <a:solidFill>
                  <a:schemeClr val="tx2">
                    <a:lumMod val="50000"/>
                    <a:lumOff val="50000"/>
                  </a:schemeClr>
                </a:solidFill>
              </a:rPr>
              <a:t>\ref</a:t>
            </a:r>
            <a:r>
              <a:rPr lang="en-GB" sz="1600" dirty="0"/>
              <a:t>{</a:t>
            </a:r>
            <a:r>
              <a:rPr lang="en-GB" sz="1600" dirty="0" err="1">
                <a:solidFill>
                  <a:schemeClr val="accent4">
                    <a:lumMod val="75000"/>
                  </a:schemeClr>
                </a:solidFill>
              </a:rPr>
              <a:t>nile</a:t>
            </a:r>
            <a:r>
              <a:rPr lang="en-GB" sz="1600" dirty="0"/>
              <a:t>} is part of </a:t>
            </a:r>
            <a:r>
              <a:rPr lang="en-GB" sz="1600" dirty="0">
                <a:solidFill>
                  <a:schemeClr val="tx2">
                    <a:lumMod val="50000"/>
                    <a:lumOff val="50000"/>
                  </a:schemeClr>
                </a:solidFill>
              </a:rPr>
              <a:t>\ref</a:t>
            </a:r>
            <a:r>
              <a:rPr lang="en-GB" sz="1600" dirty="0"/>
              <a:t>{</a:t>
            </a:r>
            <a:r>
              <a:rPr lang="en-GB" sz="1600" dirty="0">
                <a:solidFill>
                  <a:schemeClr val="accent4">
                    <a:lumMod val="75000"/>
                  </a:schemeClr>
                </a:solidFill>
              </a:rPr>
              <a:t>rivers</a:t>
            </a:r>
            <a:r>
              <a:rPr lang="en-GB" sz="1600" dirty="0"/>
              <a:t>}.</a:t>
            </a:r>
            <a:endParaRPr lang="en-GB" sz="16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F2D45D91-E6CA-4D5E-A74D-DEE021FF3D41}"/>
              </a:ext>
            </a:extLst>
          </p:cNvPr>
          <p:cNvPicPr>
            <a:picLocks noChangeAspect="1"/>
          </p:cNvPicPr>
          <p:nvPr/>
        </p:nvPicPr>
        <p:blipFill>
          <a:blip r:embed="rId3"/>
          <a:stretch>
            <a:fillRect/>
          </a:stretch>
        </p:blipFill>
        <p:spPr>
          <a:xfrm>
            <a:off x="4698021" y="1927386"/>
            <a:ext cx="4206304" cy="3979771"/>
          </a:xfrm>
          <a:prstGeom prst="rect">
            <a:avLst/>
          </a:prstGeom>
        </p:spPr>
      </p:pic>
      <p:grpSp>
        <p:nvGrpSpPr>
          <p:cNvPr id="8" name="Group 7">
            <a:extLst>
              <a:ext uri="{FF2B5EF4-FFF2-40B4-BE49-F238E27FC236}">
                <a16:creationId xmlns:a16="http://schemas.microsoft.com/office/drawing/2014/main" id="{A44E0BC6-4A31-49F0-A1AD-B11D99FB6ED4}"/>
              </a:ext>
            </a:extLst>
          </p:cNvPr>
          <p:cNvGrpSpPr/>
          <p:nvPr/>
        </p:nvGrpSpPr>
        <p:grpSpPr>
          <a:xfrm>
            <a:off x="239675" y="1284329"/>
            <a:ext cx="2920992" cy="643057"/>
            <a:chOff x="239675" y="1353129"/>
            <a:chExt cx="2920992" cy="643057"/>
          </a:xfrm>
        </p:grpSpPr>
        <p:sp>
          <p:nvSpPr>
            <p:cNvPr id="6" name="TextBox 5">
              <a:extLst>
                <a:ext uri="{FF2B5EF4-FFF2-40B4-BE49-F238E27FC236}">
                  <a16:creationId xmlns:a16="http://schemas.microsoft.com/office/drawing/2014/main" id="{751AE24A-A31C-4336-8A00-420F363437BA}"/>
                </a:ext>
              </a:extLst>
            </p:cNvPr>
            <p:cNvSpPr txBox="1"/>
            <p:nvPr/>
          </p:nvSpPr>
          <p:spPr>
            <a:xfrm>
              <a:off x="239675" y="1353129"/>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7" name="TextBox 6">
              <a:extLst>
                <a:ext uri="{FF2B5EF4-FFF2-40B4-BE49-F238E27FC236}">
                  <a16:creationId xmlns:a16="http://schemas.microsoft.com/office/drawing/2014/main" id="{13733D78-4BE5-4695-BC08-7A423BCF46F5}"/>
                </a:ext>
              </a:extLst>
            </p:cNvPr>
            <p:cNvSpPr txBox="1"/>
            <p:nvPr/>
          </p:nvSpPr>
          <p:spPr>
            <a:xfrm>
              <a:off x="239675" y="1657632"/>
              <a:ext cx="2920992" cy="338554"/>
            </a:xfrm>
            <a:prstGeom prst="rect">
              <a:avLst/>
            </a:prstGeom>
            <a:noFill/>
            <a:ln>
              <a:solidFill>
                <a:srgbClr val="FF0000"/>
              </a:solidFill>
            </a:ln>
          </p:spPr>
          <p:txBody>
            <a:bodyPr wrap="none" rtlCol="0">
              <a:spAutoFit/>
            </a:bodyPr>
            <a:lstStyle/>
            <a:p>
              <a:r>
                <a:rPr lang="en-GB" sz="1600" dirty="0">
                  <a:solidFill>
                    <a:schemeClr val="tx2">
                      <a:lumMod val="50000"/>
                      <a:lumOff val="50000"/>
                    </a:schemeClr>
                  </a:solidFill>
                </a:rPr>
                <a:t>\</a:t>
              </a:r>
              <a:r>
                <a:rPr lang="en-GB" sz="1600" dirty="0" err="1">
                  <a:solidFill>
                    <a:schemeClr val="tx2">
                      <a:lumMod val="50000"/>
                      <a:lumOff val="50000"/>
                    </a:schemeClr>
                  </a:solidFill>
                </a:rPr>
                <a:t>usepackage</a:t>
              </a:r>
              <a:r>
                <a:rPr lang="en-GB" sz="1600" dirty="0"/>
                <a:t>{</a:t>
              </a:r>
              <a:r>
                <a:rPr lang="en-GB" sz="1600" dirty="0" err="1">
                  <a:solidFill>
                    <a:schemeClr val="tx2">
                      <a:lumMod val="50000"/>
                      <a:lumOff val="50000"/>
                    </a:schemeClr>
                  </a:solidFill>
                </a:rPr>
                <a:t>subfig</a:t>
              </a:r>
              <a:r>
                <a:rPr lang="en-GB" sz="1600" dirty="0">
                  <a:solidFill>
                    <a:schemeClr val="tx2">
                      <a:lumMod val="50000"/>
                      <a:lumOff val="50000"/>
                    </a:schemeClr>
                  </a:solidFill>
                </a:rPr>
                <a:t>, </a:t>
              </a:r>
              <a:r>
                <a:rPr lang="en-GB" sz="1600" dirty="0" err="1">
                  <a:solidFill>
                    <a:schemeClr val="tx2">
                      <a:lumMod val="50000"/>
                      <a:lumOff val="50000"/>
                    </a:schemeClr>
                  </a:solidFill>
                </a:rPr>
                <a:t>graphicx</a:t>
              </a:r>
              <a:r>
                <a:rPr lang="en-GB" sz="1600" dirty="0"/>
                <a:t>}</a:t>
              </a:r>
            </a:p>
          </p:txBody>
        </p:sp>
      </p:grpSp>
    </p:spTree>
    <p:extLst>
      <p:ext uri="{BB962C8B-B14F-4D97-AF65-F5344CB8AC3E}">
        <p14:creationId xmlns:p14="http://schemas.microsoft.com/office/powerpoint/2010/main" val="33669968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Short Captions</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1660634B-E7CA-4B71-874A-B0734D57E95E}"/>
              </a:ext>
            </a:extLst>
          </p:cNvPr>
          <p:cNvSpPr txBox="1">
            <a:spLocks/>
          </p:cNvSpPr>
          <p:nvPr/>
        </p:nvSpPr>
        <p:spPr>
          <a:xfrm>
            <a:off x="457200" y="1288488"/>
            <a:ext cx="3967655" cy="497007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a:t>
            </a:r>
            <a:r>
              <a:rPr lang="en-GB" sz="2000" dirty="0" err="1">
                <a:solidFill>
                  <a:schemeClr val="tx2">
                    <a:lumMod val="50000"/>
                    <a:lumOff val="50000"/>
                  </a:schemeClr>
                </a:solidFill>
              </a:rPr>
              <a:t>listoffigures</a:t>
            </a:r>
            <a:endParaRPr lang="en-GB" sz="2000" dirty="0">
              <a:solidFill>
                <a:schemeClr val="tx2">
                  <a:lumMod val="50000"/>
                  <a:lumOff val="50000"/>
                </a:schemeClr>
              </a:solidFill>
            </a:endParaRP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2">
                    <a:lumMod val="75000"/>
                  </a:schemeClr>
                </a:solidFill>
              </a:rPr>
              <a:t>figure</a:t>
            </a:r>
            <a:r>
              <a:rPr lang="en-GB" sz="2000" dirty="0"/>
              <a:t>}    </a:t>
            </a:r>
          </a:p>
          <a:p>
            <a:pPr marL="0" indent="0">
              <a:buFont typeface="Arial"/>
              <a:buNone/>
            </a:pPr>
            <a:r>
              <a:rPr lang="en-GB" sz="2000" dirty="0">
                <a:solidFill>
                  <a:schemeClr val="tx2">
                    <a:lumMod val="50000"/>
                    <a:lumOff val="50000"/>
                  </a:schemeClr>
                </a:solidFill>
              </a:rPr>
              <a:t>\</a:t>
            </a:r>
            <a:r>
              <a:rPr lang="en-GB" sz="2000" dirty="0" err="1">
                <a:solidFill>
                  <a:schemeClr val="tx2">
                    <a:lumMod val="50000"/>
                    <a:lumOff val="50000"/>
                  </a:schemeClr>
                </a:solidFill>
              </a:rPr>
              <a:t>centering</a:t>
            </a:r>
            <a:r>
              <a:rPr lang="en-GB" sz="2000" dirty="0">
                <a:solidFill>
                  <a:schemeClr val="tx2">
                    <a:lumMod val="50000"/>
                    <a:lumOff val="50000"/>
                  </a:schemeClr>
                </a:solidFill>
              </a:rPr>
              <a:t> \</a:t>
            </a:r>
            <a:r>
              <a:rPr lang="en-GB" sz="2000" dirty="0" err="1">
                <a:solidFill>
                  <a:schemeClr val="tx2">
                    <a:lumMod val="50000"/>
                    <a:lumOff val="50000"/>
                  </a:schemeClr>
                </a:solidFill>
              </a:rPr>
              <a:t>includegraphics</a:t>
            </a:r>
            <a:r>
              <a:rPr lang="en-GB" sz="2000" dirty="0"/>
              <a:t>[width=0.9 </a:t>
            </a:r>
            <a:r>
              <a:rPr lang="en-GB" sz="2000" dirty="0">
                <a:solidFill>
                  <a:schemeClr val="tx2">
                    <a:lumMod val="50000"/>
                    <a:lumOff val="50000"/>
                  </a:schemeClr>
                </a:solidFill>
              </a:rPr>
              <a:t>\</a:t>
            </a:r>
            <a:r>
              <a:rPr lang="en-GB" sz="2000" dirty="0" err="1">
                <a:solidFill>
                  <a:schemeClr val="tx2">
                    <a:lumMod val="50000"/>
                    <a:lumOff val="50000"/>
                  </a:schemeClr>
                </a:solidFill>
              </a:rPr>
              <a:t>textwidth</a:t>
            </a:r>
            <a:r>
              <a:rPr lang="en-GB" sz="2000" dirty="0"/>
              <a:t>]{</a:t>
            </a:r>
            <a:r>
              <a:rPr lang="en-GB" sz="2000" dirty="0">
                <a:solidFill>
                  <a:schemeClr val="accent2">
                    <a:lumMod val="75000"/>
                  </a:schemeClr>
                </a:solidFill>
              </a:rPr>
              <a:t>earth</a:t>
            </a:r>
            <a:r>
              <a:rPr lang="en-GB" sz="2000" dirty="0"/>
              <a:t>}</a:t>
            </a:r>
          </a:p>
          <a:p>
            <a:pPr marL="0" indent="0">
              <a:buFont typeface="Arial"/>
              <a:buNone/>
            </a:pPr>
            <a:r>
              <a:rPr lang="en-GB" sz="2000" dirty="0">
                <a:solidFill>
                  <a:schemeClr val="tx2">
                    <a:lumMod val="50000"/>
                    <a:lumOff val="50000"/>
                  </a:schemeClr>
                </a:solidFill>
              </a:rPr>
              <a:t>\caption</a:t>
            </a:r>
            <a:r>
              <a:rPr lang="en-GB" sz="2000" dirty="0"/>
              <a:t>[Planet Earth]{Earth is the third planet from the Sun. It has a radius of 6371km and orbits the Sun at a distance of 150 million km.}</a:t>
            </a:r>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2">
                    <a:lumMod val="75000"/>
                  </a:schemeClr>
                </a:solidFill>
              </a:rPr>
              <a:t>figure</a:t>
            </a:r>
            <a:r>
              <a:rPr lang="en-GB" sz="2000" dirty="0"/>
              <a:t>}</a:t>
            </a:r>
          </a:p>
        </p:txBody>
      </p:sp>
      <p:pic>
        <p:nvPicPr>
          <p:cNvPr id="11" name="Picture 10">
            <a:extLst>
              <a:ext uri="{FF2B5EF4-FFF2-40B4-BE49-F238E27FC236}">
                <a16:creationId xmlns:a16="http://schemas.microsoft.com/office/drawing/2014/main" id="{08AEEE69-6C95-40FA-AD37-2E29B2E9F069}"/>
              </a:ext>
            </a:extLst>
          </p:cNvPr>
          <p:cNvPicPr>
            <a:picLocks noChangeAspect="1"/>
          </p:cNvPicPr>
          <p:nvPr/>
        </p:nvPicPr>
        <p:blipFill>
          <a:blip r:embed="rId3"/>
          <a:stretch>
            <a:fillRect/>
          </a:stretch>
        </p:blipFill>
        <p:spPr>
          <a:xfrm>
            <a:off x="4719146" y="1288488"/>
            <a:ext cx="4418252" cy="4970079"/>
          </a:xfrm>
          <a:prstGeom prst="rect">
            <a:avLst/>
          </a:prstGeom>
        </p:spPr>
      </p:pic>
    </p:spTree>
    <p:extLst>
      <p:ext uri="{BB962C8B-B14F-4D97-AF65-F5344CB8AC3E}">
        <p14:creationId xmlns:p14="http://schemas.microsoft.com/office/powerpoint/2010/main" val="2809834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Learning Outcomes</a:t>
            </a:r>
          </a:p>
        </p:txBody>
      </p:sp>
      <p:sp>
        <p:nvSpPr>
          <p:cNvPr id="3" name="Content Placeholder 2"/>
          <p:cNvSpPr>
            <a:spLocks noGrp="1"/>
          </p:cNvSpPr>
          <p:nvPr>
            <p:ph idx="1"/>
          </p:nvPr>
        </p:nvSpPr>
        <p:spPr>
          <a:xfrm>
            <a:off x="457200" y="1600200"/>
            <a:ext cx="8435280" cy="4876800"/>
          </a:xfrm>
        </p:spPr>
        <p:txBody>
          <a:bodyPr>
            <a:normAutofit/>
          </a:bodyPr>
          <a:lstStyle/>
          <a:p>
            <a:r>
              <a:rPr lang="en-GB" sz="3000" b="1" dirty="0"/>
              <a:t>Identify</a:t>
            </a:r>
            <a:r>
              <a:rPr lang="en-GB" sz="3000" dirty="0"/>
              <a:t> an array of useful LaTeX packages</a:t>
            </a:r>
          </a:p>
          <a:p>
            <a:r>
              <a:rPr lang="en-GB" sz="3000" b="1" dirty="0"/>
              <a:t>Recognise</a:t>
            </a:r>
            <a:r>
              <a:rPr lang="en-GB" sz="3000" dirty="0"/>
              <a:t> when and how to split large documents into manageable subdocuments</a:t>
            </a:r>
          </a:p>
          <a:p>
            <a:r>
              <a:rPr lang="en-GB" sz="3000" b="1" dirty="0"/>
              <a:t>Employ</a:t>
            </a:r>
            <a:r>
              <a:rPr lang="en-GB" sz="3000" dirty="0"/>
              <a:t> custom formatting and referencing</a:t>
            </a:r>
          </a:p>
          <a:p>
            <a:r>
              <a:rPr lang="en-GB" sz="3000" b="1" dirty="0"/>
              <a:t>Develop</a:t>
            </a:r>
            <a:r>
              <a:rPr lang="en-GB" sz="3000" dirty="0"/>
              <a:t> a full thesis template </a:t>
            </a:r>
          </a:p>
        </p:txBody>
      </p:sp>
    </p:spTree>
    <p:extLst>
      <p:ext uri="{BB962C8B-B14F-4D97-AF65-F5344CB8AC3E}">
        <p14:creationId xmlns:p14="http://schemas.microsoft.com/office/powerpoint/2010/main" val="3248724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Graphics Path</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You can set where LaTeX should look for the graphics to be used in your document</a:t>
            </a:r>
          </a:p>
          <a:p>
            <a:r>
              <a:rPr lang="en-GB" sz="2800" dirty="0"/>
              <a:t>Useful for separating figures for different chapters and the .</a:t>
            </a:r>
            <a:r>
              <a:rPr lang="en-GB" sz="2800" dirty="0" err="1"/>
              <a:t>tex</a:t>
            </a:r>
            <a:r>
              <a:rPr lang="en-GB" sz="2800" dirty="0"/>
              <a:t> files</a:t>
            </a:r>
          </a:p>
          <a:p>
            <a:r>
              <a:rPr lang="en-GB" sz="2800" dirty="0"/>
              <a:t>The command </a:t>
            </a:r>
            <a:r>
              <a:rPr lang="en-GB" sz="2800" dirty="0">
                <a:solidFill>
                  <a:schemeClr val="tx2">
                    <a:lumMod val="50000"/>
                    <a:lumOff val="50000"/>
                  </a:schemeClr>
                </a:solidFill>
              </a:rPr>
              <a:t>\</a:t>
            </a:r>
            <a:r>
              <a:rPr lang="en-GB" sz="2800" dirty="0" err="1">
                <a:solidFill>
                  <a:schemeClr val="tx2">
                    <a:lumMod val="50000"/>
                    <a:lumOff val="50000"/>
                  </a:schemeClr>
                </a:solidFill>
              </a:rPr>
              <a:t>graphicspath</a:t>
            </a:r>
            <a:r>
              <a:rPr lang="en-GB" sz="2800" dirty="0">
                <a:solidFill>
                  <a:schemeClr val="tx2">
                    <a:lumMod val="50000"/>
                    <a:lumOff val="50000"/>
                  </a:schemeClr>
                </a:solidFill>
              </a:rPr>
              <a:t> {{./FOLDER1/} {./FOLDER2/}} </a:t>
            </a:r>
            <a:r>
              <a:rPr lang="en-GB" sz="2800" dirty="0"/>
              <a:t>will tell LaTeX to look in the folders named “FOLDER1” and “FOLDER2” in the directory of the .</a:t>
            </a:r>
            <a:r>
              <a:rPr lang="en-GB" sz="2800" dirty="0" err="1"/>
              <a:t>tex</a:t>
            </a:r>
            <a:r>
              <a:rPr lang="en-GB" sz="2800" dirty="0"/>
              <a:t> file</a:t>
            </a:r>
            <a:endParaRPr lang="en-GB" sz="2400" dirty="0"/>
          </a:p>
          <a:p>
            <a:pPr lvl="1"/>
            <a:endParaRPr lang="en-GB" sz="1600" dirty="0"/>
          </a:p>
        </p:txBody>
      </p:sp>
      <p:sp>
        <p:nvSpPr>
          <p:cNvPr id="4" name="TextBox 3">
            <a:extLst>
              <a:ext uri="{FF2B5EF4-FFF2-40B4-BE49-F238E27FC236}">
                <a16:creationId xmlns:a16="http://schemas.microsoft.com/office/drawing/2014/main" id="{398C5D47-C6D2-45C0-8D24-2F32A438F365}"/>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58316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Custom Commands</a:t>
            </a:r>
          </a:p>
        </p:txBody>
      </p:sp>
      <p:cxnSp>
        <p:nvCxnSpPr>
          <p:cNvPr id="12" name="Straight Connector 11"/>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2"/>
          <p:cNvSpPr>
            <a:spLocks noChangeArrowheads="1"/>
          </p:cNvSpPr>
          <p:nvPr/>
        </p:nvSpPr>
        <p:spPr bwMode="auto">
          <a:xfrm>
            <a:off x="280263" y="5024233"/>
            <a:ext cx="4166693"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GB" sz="2400" dirty="0"/>
              <a:t>A quick way to write </a:t>
            </a:r>
            <a:r>
              <a:rPr lang="en-GB" sz="2400" dirty="0">
                <a:solidFill>
                  <a:schemeClr val="accent3">
                    <a:lumMod val="60000"/>
                    <a:lumOff val="40000"/>
                  </a:schemeClr>
                </a:solidFill>
              </a:rPr>
              <a:t>$</a:t>
            </a:r>
            <a:r>
              <a:rPr lang="en-GB" sz="2400" dirty="0">
                <a:solidFill>
                  <a:schemeClr val="accent1">
                    <a:lumMod val="60000"/>
                    <a:lumOff val="40000"/>
                  </a:schemeClr>
                </a:solidFill>
              </a:rPr>
              <a:t>\diff</a:t>
            </a:r>
            <a:r>
              <a:rPr lang="en-GB" sz="2400" dirty="0">
                <a:solidFill>
                  <a:schemeClr val="accent3">
                    <a:lumMod val="60000"/>
                    <a:lumOff val="40000"/>
                  </a:schemeClr>
                </a:solidFill>
              </a:rPr>
              <a:t>{y}{x}</a:t>
            </a:r>
            <a:r>
              <a:rPr lang="en-GB" sz="2400" dirty="0"/>
              <a:t>=</a:t>
            </a:r>
            <a:r>
              <a:rPr lang="en-GB" sz="2400" dirty="0">
                <a:solidFill>
                  <a:schemeClr val="accent1">
                    <a:lumMod val="60000"/>
                    <a:lumOff val="40000"/>
                  </a:schemeClr>
                </a:solidFill>
              </a:rPr>
              <a:t>\</a:t>
            </a:r>
            <a:r>
              <a:rPr lang="en-GB" sz="2400" dirty="0" err="1">
                <a:solidFill>
                  <a:schemeClr val="accent1">
                    <a:lumMod val="60000"/>
                    <a:lumOff val="40000"/>
                  </a:schemeClr>
                </a:solidFill>
              </a:rPr>
              <a:t>hardmaths</a:t>
            </a:r>
            <a:r>
              <a:rPr lang="en-GB" sz="2400" dirty="0">
                <a:solidFill>
                  <a:schemeClr val="accent3">
                    <a:lumMod val="60000"/>
                    <a:lumOff val="40000"/>
                  </a:schemeClr>
                </a:solidFill>
              </a:rPr>
              <a:t>$</a:t>
            </a:r>
            <a:endParaRPr lang="en-US" altLang="en-US" sz="2400" dirty="0">
              <a:solidFill>
                <a:schemeClr val="accent3">
                  <a:lumMod val="60000"/>
                  <a:lumOff val="40000"/>
                </a:schemeClr>
              </a:solidFill>
            </a:endParaRPr>
          </a:p>
        </p:txBody>
      </p:sp>
      <p:pic>
        <p:nvPicPr>
          <p:cNvPr id="13" name="Picture 12">
            <a:extLst>
              <a:ext uri="{FF2B5EF4-FFF2-40B4-BE49-F238E27FC236}">
                <a16:creationId xmlns:a16="http://schemas.microsoft.com/office/drawing/2014/main" id="{8A08522B-9567-425D-856D-8B35D8CEF722}"/>
              </a:ext>
            </a:extLst>
          </p:cNvPr>
          <p:cNvPicPr>
            <a:picLocks noChangeAspect="1"/>
          </p:cNvPicPr>
          <p:nvPr/>
        </p:nvPicPr>
        <p:blipFill>
          <a:blip r:embed="rId3"/>
          <a:stretch>
            <a:fillRect/>
          </a:stretch>
        </p:blipFill>
        <p:spPr>
          <a:xfrm>
            <a:off x="4809198" y="3599955"/>
            <a:ext cx="3955441" cy="537864"/>
          </a:xfrm>
          <a:prstGeom prst="rect">
            <a:avLst/>
          </a:prstGeom>
        </p:spPr>
      </p:pic>
      <p:sp>
        <p:nvSpPr>
          <p:cNvPr id="6" name="TextBox 5">
            <a:extLst>
              <a:ext uri="{FF2B5EF4-FFF2-40B4-BE49-F238E27FC236}">
                <a16:creationId xmlns:a16="http://schemas.microsoft.com/office/drawing/2014/main" id="{60A5A0E4-D0CF-4B28-8E87-60A3B3E341C1}"/>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
        <p:nvSpPr>
          <p:cNvPr id="7" name="TextBox 6">
            <a:extLst>
              <a:ext uri="{FF2B5EF4-FFF2-40B4-BE49-F238E27FC236}">
                <a16:creationId xmlns:a16="http://schemas.microsoft.com/office/drawing/2014/main" id="{2CB59673-0D3F-4DE9-8E99-E7AE983BBBA7}"/>
              </a:ext>
            </a:extLst>
          </p:cNvPr>
          <p:cNvSpPr txBox="1"/>
          <p:nvPr/>
        </p:nvSpPr>
        <p:spPr>
          <a:xfrm>
            <a:off x="379361" y="1799148"/>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9" name="TextBox 8">
            <a:extLst>
              <a:ext uri="{FF2B5EF4-FFF2-40B4-BE49-F238E27FC236}">
                <a16:creationId xmlns:a16="http://schemas.microsoft.com/office/drawing/2014/main" id="{8168D1BA-B83E-4CA0-AC9A-97EBF47D7AEC}"/>
              </a:ext>
            </a:extLst>
          </p:cNvPr>
          <p:cNvSpPr txBox="1"/>
          <p:nvPr/>
        </p:nvSpPr>
        <p:spPr>
          <a:xfrm>
            <a:off x="379361" y="2106925"/>
            <a:ext cx="4062010" cy="2308324"/>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hardmaths</a:t>
            </a:r>
            <a:r>
              <a:rPr lang="en-GB" sz="2400" dirty="0"/>
              <a:t>}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\sin</a:t>
            </a:r>
            <a:r>
              <a:rPr lang="en-GB" sz="2400" dirty="0"/>
              <a:t>{(x\pi)}} {2</a:t>
            </a:r>
            <a:r>
              <a:rPr lang="en-GB" sz="2400" dirty="0">
                <a:solidFill>
                  <a:schemeClr val="accent1">
                    <a:lumMod val="60000"/>
                    <a:lumOff val="40000"/>
                  </a:schemeClr>
                </a:solidFill>
              </a:rPr>
              <a:t>\alpha</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\diff</a:t>
            </a:r>
            <a:r>
              <a:rPr lang="en-GB" sz="2400" dirty="0"/>
              <a:t>}[2]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{d}{#1}}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{d}{#2}}}</a:t>
            </a:r>
          </a:p>
        </p:txBody>
      </p:sp>
    </p:spTree>
    <p:extLst>
      <p:ext uri="{BB962C8B-B14F-4D97-AF65-F5344CB8AC3E}">
        <p14:creationId xmlns:p14="http://schemas.microsoft.com/office/powerpoint/2010/main" val="1666026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You will likely have a large number of references in your thesis</a:t>
            </a:r>
          </a:p>
          <a:p>
            <a:r>
              <a:rPr lang="en-GB" sz="2800" dirty="0"/>
              <a:t>There are many ways to include references and citations in LaTeX</a:t>
            </a:r>
          </a:p>
          <a:p>
            <a:r>
              <a:rPr lang="en-GB" sz="2800" dirty="0"/>
              <a:t>Many reference management programs allow the exporting of </a:t>
            </a:r>
            <a:r>
              <a:rPr lang="en-GB" sz="2800" dirty="0" err="1"/>
              <a:t>bibliogrpahies</a:t>
            </a:r>
            <a:r>
              <a:rPr lang="en-GB" sz="2800" dirty="0"/>
              <a:t> in a .bib file</a:t>
            </a:r>
            <a:endParaRPr lang="en-GB" sz="2400" dirty="0"/>
          </a:p>
          <a:p>
            <a:pPr lvl="1"/>
            <a:endParaRPr lang="en-GB" sz="1600" dirty="0"/>
          </a:p>
        </p:txBody>
      </p:sp>
    </p:spTree>
    <p:extLst>
      <p:ext uri="{BB962C8B-B14F-4D97-AF65-F5344CB8AC3E}">
        <p14:creationId xmlns:p14="http://schemas.microsoft.com/office/powerpoint/2010/main" val="594696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F5455341-BD23-481A-BFA7-330F1E8E3283}"/>
              </a:ext>
            </a:extLst>
          </p:cNvPr>
          <p:cNvGrpSpPr/>
          <p:nvPr/>
        </p:nvGrpSpPr>
        <p:grpSpPr>
          <a:xfrm>
            <a:off x="191387" y="1530528"/>
            <a:ext cx="4221830" cy="4796715"/>
            <a:chOff x="191387" y="1449022"/>
            <a:chExt cx="4221840" cy="4479216"/>
          </a:xfrm>
        </p:grpSpPr>
        <p:sp>
          <p:nvSpPr>
            <p:cNvPr id="3" name="Rectangle 2">
              <a:extLst>
                <a:ext uri="{FF2B5EF4-FFF2-40B4-BE49-F238E27FC236}">
                  <a16:creationId xmlns:a16="http://schemas.microsoft.com/office/drawing/2014/main" id="{603AC519-287E-431C-AC14-B4D6EEF203DB}"/>
                </a:ext>
              </a:extLst>
            </p:cNvPr>
            <p:cNvSpPr/>
            <p:nvPr/>
          </p:nvSpPr>
          <p:spPr>
            <a:xfrm>
              <a:off x="191387" y="1818354"/>
              <a:ext cx="4221840" cy="4109884"/>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@article</a:t>
              </a:r>
              <a:r>
                <a:rPr lang="en-GB" sz="2000" dirty="0"/>
                <a:t>{</a:t>
              </a:r>
              <a:r>
                <a:rPr lang="en-GB" sz="2000" dirty="0">
                  <a:solidFill>
                    <a:schemeClr val="accent4">
                      <a:lumMod val="75000"/>
                    </a:schemeClr>
                  </a:solidFill>
                </a:rPr>
                <a:t>Thor_2011</a:t>
              </a:r>
              <a:r>
                <a:rPr lang="en-GB" sz="2000" dirty="0"/>
                <a:t>,</a:t>
              </a:r>
            </a:p>
            <a:p>
              <a:r>
                <a:rPr lang="en-GB" sz="2000" dirty="0">
                  <a:solidFill>
                    <a:schemeClr val="tx2">
                      <a:lumMod val="50000"/>
                      <a:lumOff val="50000"/>
                    </a:schemeClr>
                  </a:solidFill>
                </a:rPr>
                <a:t>author = </a:t>
              </a:r>
              <a:r>
                <a:rPr lang="en-GB" sz="2000" dirty="0"/>
                <a:t>"A.U. Thor",</a:t>
              </a:r>
            </a:p>
            <a:p>
              <a:r>
                <a:rPr lang="en-GB" sz="2000" dirty="0">
                  <a:solidFill>
                    <a:schemeClr val="tx2">
                      <a:lumMod val="50000"/>
                      <a:lumOff val="50000"/>
                    </a:schemeClr>
                  </a:solidFill>
                </a:rPr>
                <a:t>title = </a:t>
              </a:r>
              <a:r>
                <a:rPr lang="en-GB" sz="2000" dirty="0"/>
                <a:t>"{LaTeX} is Great",</a:t>
              </a:r>
            </a:p>
            <a:p>
              <a:r>
                <a:rPr lang="en-GB" sz="2000" dirty="0">
                  <a:solidFill>
                    <a:schemeClr val="tx2">
                      <a:lumMod val="50000"/>
                      <a:lumOff val="50000"/>
                    </a:schemeClr>
                  </a:solidFill>
                </a:rPr>
                <a:t>year = </a:t>
              </a:r>
              <a:r>
                <a:rPr lang="en-GB" sz="2000" dirty="0"/>
                <a:t>"2011",</a:t>
              </a:r>
            </a:p>
            <a:p>
              <a:r>
                <a:rPr lang="en-GB" sz="2000" dirty="0">
                  <a:solidFill>
                    <a:schemeClr val="tx2">
                      <a:lumMod val="50000"/>
                      <a:lumOff val="50000"/>
                    </a:schemeClr>
                  </a:solidFill>
                </a:rPr>
                <a:t>journal = </a:t>
              </a:r>
              <a:r>
                <a:rPr lang="en-GB" sz="2000" dirty="0"/>
                <a:t>"Typesetting Monthly",</a:t>
              </a:r>
            </a:p>
            <a:p>
              <a:r>
                <a:rPr lang="en-GB" sz="2000" dirty="0">
                  <a:solidFill>
                    <a:schemeClr val="tx2">
                      <a:lumMod val="50000"/>
                      <a:lumOff val="50000"/>
                    </a:schemeClr>
                  </a:solidFill>
                </a:rPr>
                <a:t>volume = </a:t>
              </a:r>
              <a:r>
                <a:rPr lang="en-GB" sz="2000" dirty="0"/>
                <a:t>"14",</a:t>
              </a:r>
            </a:p>
            <a:p>
              <a:r>
                <a:rPr lang="en-GB" sz="2000" dirty="0">
                  <a:solidFill>
                    <a:schemeClr val="tx2">
                      <a:lumMod val="50000"/>
                      <a:lumOff val="50000"/>
                    </a:schemeClr>
                  </a:solidFill>
                </a:rPr>
                <a:t>number = </a:t>
              </a:r>
              <a:r>
                <a:rPr lang="en-GB" sz="2000" dirty="0"/>
                <a:t>"3",</a:t>
              </a:r>
            </a:p>
            <a:p>
              <a:r>
                <a:rPr lang="en-GB" sz="2000" dirty="0">
                  <a:solidFill>
                    <a:schemeClr val="tx2">
                      <a:lumMod val="50000"/>
                      <a:lumOff val="50000"/>
                    </a:schemeClr>
                  </a:solidFill>
                </a:rPr>
                <a:t>pages = </a:t>
              </a:r>
              <a:r>
                <a:rPr lang="en-GB" sz="2000" dirty="0"/>
                <a:t>"342--351" }</a:t>
              </a:r>
            </a:p>
            <a:p>
              <a:endParaRPr lang="en-GB" sz="2000" dirty="0"/>
            </a:p>
            <a:p>
              <a:r>
                <a:rPr lang="en-GB" sz="2000" dirty="0">
                  <a:solidFill>
                    <a:schemeClr val="tx2">
                      <a:lumMod val="50000"/>
                      <a:lumOff val="50000"/>
                    </a:schemeClr>
                  </a:solidFill>
                </a:rPr>
                <a:t>@book</a:t>
              </a:r>
              <a:r>
                <a:rPr lang="en-GB" sz="2000" dirty="0"/>
                <a:t>{</a:t>
              </a:r>
              <a:r>
                <a:rPr lang="en-GB" sz="2000" dirty="0">
                  <a:solidFill>
                    <a:schemeClr val="accent4">
                      <a:lumMod val="75000"/>
                    </a:schemeClr>
                  </a:solidFill>
                </a:rPr>
                <a:t>Rowling_1997</a:t>
              </a:r>
              <a:r>
                <a:rPr lang="en-GB" sz="2000" dirty="0"/>
                <a:t>,</a:t>
              </a:r>
            </a:p>
            <a:p>
              <a:r>
                <a:rPr lang="en-GB" sz="2000" dirty="0">
                  <a:solidFill>
                    <a:schemeClr val="tx2">
                      <a:lumMod val="50000"/>
                      <a:lumOff val="50000"/>
                    </a:schemeClr>
                  </a:solidFill>
                </a:rPr>
                <a:t>author = </a:t>
              </a:r>
              <a:r>
                <a:rPr lang="en-GB" sz="2000" dirty="0"/>
                <a:t>"J.K. Rowling",</a:t>
              </a:r>
            </a:p>
            <a:p>
              <a:r>
                <a:rPr lang="en-GB" sz="2000" dirty="0">
                  <a:solidFill>
                    <a:schemeClr val="tx2">
                      <a:lumMod val="50000"/>
                      <a:lumOff val="50000"/>
                    </a:schemeClr>
                  </a:solidFill>
                </a:rPr>
                <a:t>title = </a:t>
              </a:r>
              <a:r>
                <a:rPr lang="en-GB" sz="2000" dirty="0"/>
                <a:t>"Philosopher's Stone",</a:t>
              </a:r>
            </a:p>
            <a:p>
              <a:r>
                <a:rPr lang="en-GB" sz="2000" dirty="0">
                  <a:solidFill>
                    <a:schemeClr val="tx2">
                      <a:lumMod val="50000"/>
                      <a:lumOff val="50000"/>
                    </a:schemeClr>
                  </a:solidFill>
                </a:rPr>
                <a:t>year = </a:t>
              </a:r>
              <a:r>
                <a:rPr lang="en-GB" sz="2000" dirty="0"/>
                <a:t>"1997",</a:t>
              </a:r>
            </a:p>
            <a:p>
              <a:r>
                <a:rPr lang="en-GB" sz="2000" dirty="0">
                  <a:solidFill>
                    <a:schemeClr val="tx2">
                      <a:lumMod val="50000"/>
                      <a:lumOff val="50000"/>
                    </a:schemeClr>
                  </a:solidFill>
                </a:rPr>
                <a:t>publisher = </a:t>
              </a:r>
              <a:r>
                <a:rPr lang="en-GB" sz="2000" dirty="0"/>
                <a:t>"Bloomsbury"}</a:t>
              </a:r>
            </a:p>
          </p:txBody>
        </p:sp>
        <p:sp>
          <p:nvSpPr>
            <p:cNvPr id="4" name="TextBox 3">
              <a:extLst>
                <a:ext uri="{FF2B5EF4-FFF2-40B4-BE49-F238E27FC236}">
                  <a16:creationId xmlns:a16="http://schemas.microsoft.com/office/drawing/2014/main" id="{C5CC6226-7951-424D-BA3D-A8C35C092F26}"/>
                </a:ext>
              </a:extLst>
            </p:cNvPr>
            <p:cNvSpPr txBox="1"/>
            <p:nvPr/>
          </p:nvSpPr>
          <p:spPr>
            <a:xfrm>
              <a:off x="191387" y="1449022"/>
              <a:ext cx="2032523" cy="344886"/>
            </a:xfrm>
            <a:prstGeom prst="rect">
              <a:avLst/>
            </a:prstGeom>
            <a:noFill/>
          </p:spPr>
          <p:txBody>
            <a:bodyPr wrap="square" rtlCol="0">
              <a:spAutoFit/>
            </a:bodyPr>
            <a:lstStyle/>
            <a:p>
              <a:r>
                <a:rPr lang="en-GB" dirty="0" err="1">
                  <a:solidFill>
                    <a:schemeClr val="accent1"/>
                  </a:solidFill>
                </a:rPr>
                <a:t>myrefs.bib</a:t>
              </a:r>
              <a:endParaRPr lang="en-GB" dirty="0">
                <a:solidFill>
                  <a:schemeClr val="accent1"/>
                </a:solidFill>
              </a:endParaRPr>
            </a:p>
          </p:txBody>
        </p:sp>
      </p:grpSp>
      <p:pic>
        <p:nvPicPr>
          <p:cNvPr id="7" name="Picture 6">
            <a:extLst>
              <a:ext uri="{FF2B5EF4-FFF2-40B4-BE49-F238E27FC236}">
                <a16:creationId xmlns:a16="http://schemas.microsoft.com/office/drawing/2014/main" id="{49A708A5-B26B-476D-9BA0-FA6D6B6DBC6A}"/>
              </a:ext>
            </a:extLst>
          </p:cNvPr>
          <p:cNvPicPr>
            <a:picLocks noChangeAspect="1"/>
          </p:cNvPicPr>
          <p:nvPr/>
        </p:nvPicPr>
        <p:blipFill>
          <a:blip r:embed="rId3"/>
          <a:stretch>
            <a:fillRect/>
          </a:stretch>
        </p:blipFill>
        <p:spPr>
          <a:xfrm>
            <a:off x="4740972" y="3402556"/>
            <a:ext cx="4040680" cy="1159500"/>
          </a:xfrm>
          <a:prstGeom prst="rect">
            <a:avLst/>
          </a:prstGeom>
        </p:spPr>
      </p:pic>
    </p:spTree>
    <p:extLst>
      <p:ext uri="{BB962C8B-B14F-4D97-AF65-F5344CB8AC3E}">
        <p14:creationId xmlns:p14="http://schemas.microsoft.com/office/powerpoint/2010/main" val="461574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9" descr="A close up of a logo&#10;&#10;Description automatically generated">
            <a:extLst>
              <a:ext uri="{FF2B5EF4-FFF2-40B4-BE49-F238E27FC236}">
                <a16:creationId xmlns:a16="http://schemas.microsoft.com/office/drawing/2014/main" id="{4D78C260-C796-47C0-B4E0-8CBE71F4DAFD}"/>
              </a:ext>
            </a:extLst>
          </p:cNvPr>
          <p:cNvPicPr>
            <a:picLocks noChangeAspect="1"/>
          </p:cNvPicPr>
          <p:nvPr/>
        </p:nvPicPr>
        <p:blipFill>
          <a:blip r:embed="rId3"/>
          <a:stretch>
            <a:fillRect/>
          </a:stretch>
        </p:blipFill>
        <p:spPr>
          <a:xfrm>
            <a:off x="4730767" y="3296440"/>
            <a:ext cx="4221846" cy="861135"/>
          </a:xfrm>
          <a:prstGeom prst="rect">
            <a:avLst/>
          </a:prstGeom>
        </p:spPr>
      </p:pic>
      <p:grpSp>
        <p:nvGrpSpPr>
          <p:cNvPr id="5" name="Group 4">
            <a:extLst>
              <a:ext uri="{FF2B5EF4-FFF2-40B4-BE49-F238E27FC236}">
                <a16:creationId xmlns:a16="http://schemas.microsoft.com/office/drawing/2014/main" id="{F5455341-BD23-481A-BFA7-330F1E8E3283}"/>
              </a:ext>
            </a:extLst>
          </p:cNvPr>
          <p:cNvGrpSpPr/>
          <p:nvPr/>
        </p:nvGrpSpPr>
        <p:grpSpPr>
          <a:xfrm>
            <a:off x="191387" y="1756683"/>
            <a:ext cx="4221840" cy="4167618"/>
            <a:chOff x="191387" y="1449022"/>
            <a:chExt cx="4221840" cy="4167618"/>
          </a:xfrm>
        </p:grpSpPr>
        <p:sp>
          <p:nvSpPr>
            <p:cNvPr id="3" name="Rectangle 2">
              <a:extLst>
                <a:ext uri="{FF2B5EF4-FFF2-40B4-BE49-F238E27FC236}">
                  <a16:creationId xmlns:a16="http://schemas.microsoft.com/office/drawing/2014/main" id="{603AC519-287E-431C-AC14-B4D6EEF203DB}"/>
                </a:ext>
              </a:extLst>
            </p:cNvPr>
            <p:cNvSpPr/>
            <p:nvPr/>
          </p:nvSpPr>
          <p:spPr>
            <a:xfrm>
              <a:off x="191387" y="1830988"/>
              <a:ext cx="4221840" cy="3785652"/>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natbib</a:t>
              </a:r>
              <a:r>
                <a:rPr lang="en-GB" sz="2400" dirty="0"/>
                <a:t>}</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citet</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Thor_2011</a:t>
              </a:r>
              <a:r>
                <a:rPr lang="en-GB" sz="2400" dirty="0"/>
                <a:t>} is much better than its competitor </a:t>
              </a:r>
              <a:r>
                <a:rPr lang="en-GB" sz="2400" dirty="0">
                  <a:solidFill>
                    <a:schemeClr val="tx2">
                      <a:lumMod val="50000"/>
                      <a:lumOff val="50000"/>
                    </a:schemeClr>
                  </a:solidFill>
                </a:rPr>
                <a:t>\</a:t>
              </a:r>
              <a:r>
                <a:rPr lang="en-GB" sz="2400" dirty="0" err="1">
                  <a:solidFill>
                    <a:schemeClr val="tx2">
                      <a:lumMod val="50000"/>
                      <a:lumOff val="50000"/>
                    </a:schemeClr>
                  </a:solidFill>
                </a:rPr>
                <a:t>citep</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Rowling_1997</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a:t>
              </a:r>
              <a:r>
                <a:rPr lang="en-GB" sz="2400" dirty="0" err="1"/>
                <a:t>myrefs</a:t>
              </a:r>
              <a:r>
                <a:rPr lang="en-GB" sz="2400" dirty="0"/>
                <a:t>}</a:t>
              </a:r>
            </a:p>
          </p:txBody>
        </p:sp>
        <p:sp>
          <p:nvSpPr>
            <p:cNvPr id="4" name="TextBox 3">
              <a:extLst>
                <a:ext uri="{FF2B5EF4-FFF2-40B4-BE49-F238E27FC236}">
                  <a16:creationId xmlns:a16="http://schemas.microsoft.com/office/drawing/2014/main" id="{C5CC6226-7951-424D-BA3D-A8C35C092F26}"/>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spTree>
    <p:extLst>
      <p:ext uri="{BB962C8B-B14F-4D97-AF65-F5344CB8AC3E}">
        <p14:creationId xmlns:p14="http://schemas.microsoft.com/office/powerpoint/2010/main" val="687175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Personalising References</a:t>
            </a:r>
          </a:p>
        </p:txBody>
      </p:sp>
      <p:cxnSp>
        <p:nvCxnSpPr>
          <p:cNvPr id="11" name="Straight Connector 10"/>
          <p:cNvCxnSpPr>
            <a:cxnSpLocks/>
          </p:cNvCxnSpPr>
          <p:nvPr/>
        </p:nvCxnSpPr>
        <p:spPr>
          <a:xfrm>
            <a:off x="4572000" y="1417638"/>
            <a:ext cx="0" cy="4393883"/>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7" y="1938594"/>
            <a:ext cx="4221840" cy="400110"/>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numbers</a:t>
            </a:r>
            <a:r>
              <a:rPr lang="en-GB" sz="2000" dirty="0"/>
              <a:t>]{</a:t>
            </a:r>
            <a:r>
              <a:rPr lang="en-GB" sz="2000" dirty="0" err="1">
                <a:solidFill>
                  <a:schemeClr val="tx2">
                    <a:lumMod val="50000"/>
                    <a:lumOff val="50000"/>
                  </a:schemeClr>
                </a:solidFill>
              </a:rPr>
              <a:t>natbib</a:t>
            </a:r>
            <a:r>
              <a:rPr lang="en-GB" sz="2000" dirty="0"/>
              <a:t>}</a:t>
            </a:r>
          </a:p>
        </p:txBody>
      </p:sp>
      <p:pic>
        <p:nvPicPr>
          <p:cNvPr id="7" name="Picture 6" descr="A close up of a logo&#10;&#10;Description automatically generated">
            <a:extLst>
              <a:ext uri="{FF2B5EF4-FFF2-40B4-BE49-F238E27FC236}">
                <a16:creationId xmlns:a16="http://schemas.microsoft.com/office/drawing/2014/main" id="{9A85F62D-8290-41FA-A0AE-139DFA263FB5}"/>
              </a:ext>
            </a:extLst>
          </p:cNvPr>
          <p:cNvPicPr>
            <a:picLocks noChangeAspect="1"/>
          </p:cNvPicPr>
          <p:nvPr/>
        </p:nvPicPr>
        <p:blipFill>
          <a:blip r:embed="rId3"/>
          <a:stretch>
            <a:fillRect/>
          </a:stretch>
        </p:blipFill>
        <p:spPr>
          <a:xfrm>
            <a:off x="4842355" y="1677599"/>
            <a:ext cx="3574090" cy="922100"/>
          </a:xfrm>
          <a:prstGeom prst="rect">
            <a:avLst/>
          </a:prstGeom>
          <a:ln w="28575">
            <a:solidFill>
              <a:schemeClr val="accent1"/>
            </a:solidFill>
          </a:ln>
        </p:spPr>
      </p:pic>
      <p:pic>
        <p:nvPicPr>
          <p:cNvPr id="9" name="Picture 8">
            <a:extLst>
              <a:ext uri="{FF2B5EF4-FFF2-40B4-BE49-F238E27FC236}">
                <a16:creationId xmlns:a16="http://schemas.microsoft.com/office/drawing/2014/main" id="{0CB370C2-1B4C-4B4A-BBA7-7BDBCE9D7D20}"/>
              </a:ext>
            </a:extLst>
          </p:cNvPr>
          <p:cNvPicPr>
            <a:picLocks noChangeAspect="1"/>
          </p:cNvPicPr>
          <p:nvPr/>
        </p:nvPicPr>
        <p:blipFill>
          <a:blip r:embed="rId4"/>
          <a:stretch>
            <a:fillRect/>
          </a:stretch>
        </p:blipFill>
        <p:spPr>
          <a:xfrm>
            <a:off x="4842355" y="3214268"/>
            <a:ext cx="3974523" cy="670474"/>
          </a:xfrm>
          <a:prstGeom prst="rect">
            <a:avLst/>
          </a:prstGeom>
          <a:ln w="28575">
            <a:solidFill>
              <a:schemeClr val="accent2"/>
            </a:solidFill>
          </a:ln>
        </p:spPr>
      </p:pic>
      <p:sp>
        <p:nvSpPr>
          <p:cNvPr id="12" name="Rectangle 11">
            <a:extLst>
              <a:ext uri="{FF2B5EF4-FFF2-40B4-BE49-F238E27FC236}">
                <a16:creationId xmlns:a16="http://schemas.microsoft.com/office/drawing/2014/main" id="{EAE57B54-AC20-42C0-AFBA-540AAA289211}"/>
              </a:ext>
            </a:extLst>
          </p:cNvPr>
          <p:cNvSpPr/>
          <p:nvPr/>
        </p:nvSpPr>
        <p:spPr>
          <a:xfrm>
            <a:off x="191387" y="3349450"/>
            <a:ext cx="4221840" cy="400110"/>
          </a:xfrm>
          <a:prstGeom prst="rect">
            <a:avLst/>
          </a:prstGeom>
          <a:ln w="28575">
            <a:solidFill>
              <a:schemeClr val="accent2"/>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round</a:t>
            </a:r>
            <a:r>
              <a:rPr lang="en-GB" sz="2000" dirty="0"/>
              <a:t>]{</a:t>
            </a:r>
            <a:r>
              <a:rPr lang="en-GB" sz="2000" dirty="0" err="1">
                <a:solidFill>
                  <a:schemeClr val="tx2">
                    <a:lumMod val="50000"/>
                    <a:lumOff val="50000"/>
                  </a:schemeClr>
                </a:solidFill>
              </a:rPr>
              <a:t>natbib</a:t>
            </a:r>
            <a:r>
              <a:rPr lang="en-GB" sz="2000" dirty="0"/>
              <a:t>}</a:t>
            </a:r>
          </a:p>
        </p:txBody>
      </p:sp>
      <p:sp>
        <p:nvSpPr>
          <p:cNvPr id="13" name="Rectangle 12">
            <a:extLst>
              <a:ext uri="{FF2B5EF4-FFF2-40B4-BE49-F238E27FC236}">
                <a16:creationId xmlns:a16="http://schemas.microsoft.com/office/drawing/2014/main" id="{C368566C-8132-4326-AECD-743CD6052548}"/>
              </a:ext>
            </a:extLst>
          </p:cNvPr>
          <p:cNvSpPr/>
          <p:nvPr/>
        </p:nvSpPr>
        <p:spPr>
          <a:xfrm>
            <a:off x="191387" y="4795515"/>
            <a:ext cx="4221840" cy="400110"/>
          </a:xfrm>
          <a:prstGeom prst="rect">
            <a:avLst/>
          </a:prstGeom>
          <a:ln w="28575">
            <a:solidFill>
              <a:schemeClr val="accent3"/>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super</a:t>
            </a:r>
            <a:r>
              <a:rPr lang="en-GB" sz="2000" dirty="0"/>
              <a:t>]{</a:t>
            </a:r>
            <a:r>
              <a:rPr lang="en-GB" sz="2000" dirty="0" err="1">
                <a:solidFill>
                  <a:schemeClr val="tx2">
                    <a:lumMod val="50000"/>
                    <a:lumOff val="50000"/>
                  </a:schemeClr>
                </a:solidFill>
              </a:rPr>
              <a:t>natbib</a:t>
            </a:r>
            <a:r>
              <a:rPr lang="en-GB" sz="2000" dirty="0"/>
              <a:t>}</a:t>
            </a:r>
          </a:p>
        </p:txBody>
      </p:sp>
      <p:pic>
        <p:nvPicPr>
          <p:cNvPr id="5" name="Picture 4">
            <a:extLst>
              <a:ext uri="{FF2B5EF4-FFF2-40B4-BE49-F238E27FC236}">
                <a16:creationId xmlns:a16="http://schemas.microsoft.com/office/drawing/2014/main" id="{C333ED24-F00D-4F7B-9738-5AD6ECAE84B3}"/>
              </a:ext>
            </a:extLst>
          </p:cNvPr>
          <p:cNvPicPr>
            <a:picLocks noChangeAspect="1"/>
          </p:cNvPicPr>
          <p:nvPr/>
        </p:nvPicPr>
        <p:blipFill>
          <a:blip r:embed="rId5"/>
          <a:stretch>
            <a:fillRect/>
          </a:stretch>
        </p:blipFill>
        <p:spPr>
          <a:xfrm>
            <a:off x="4842355" y="4619068"/>
            <a:ext cx="3528366" cy="876376"/>
          </a:xfrm>
          <a:prstGeom prst="rect">
            <a:avLst/>
          </a:prstGeom>
          <a:ln w="28575">
            <a:solidFill>
              <a:schemeClr val="accent3"/>
            </a:solidFill>
          </a:ln>
        </p:spPr>
      </p:pic>
      <p:sp>
        <p:nvSpPr>
          <p:cNvPr id="6" name="TextBox 5">
            <a:extLst>
              <a:ext uri="{FF2B5EF4-FFF2-40B4-BE49-F238E27FC236}">
                <a16:creationId xmlns:a16="http://schemas.microsoft.com/office/drawing/2014/main" id="{48D6B5E1-1D67-4E95-932D-F025ED774AA5}"/>
              </a:ext>
            </a:extLst>
          </p:cNvPr>
          <p:cNvSpPr txBox="1"/>
          <p:nvPr/>
        </p:nvSpPr>
        <p:spPr>
          <a:xfrm>
            <a:off x="350874" y="6039293"/>
            <a:ext cx="8494633" cy="369332"/>
          </a:xfrm>
          <a:prstGeom prst="rect">
            <a:avLst/>
          </a:prstGeom>
          <a:noFill/>
        </p:spPr>
        <p:txBody>
          <a:bodyPr wrap="none" rtlCol="0">
            <a:spAutoFit/>
          </a:bodyPr>
          <a:lstStyle/>
          <a:p>
            <a:r>
              <a:rPr lang="en-GB" dirty="0"/>
              <a:t>The library provides </a:t>
            </a:r>
            <a:r>
              <a:rPr lang="en-GB" dirty="0">
                <a:hlinkClick r:id="rId6"/>
              </a:rPr>
              <a:t>some guidance </a:t>
            </a:r>
            <a:r>
              <a:rPr lang="en-GB" dirty="0"/>
              <a:t>on matching some specific referencing styles</a:t>
            </a:r>
          </a:p>
        </p:txBody>
      </p:sp>
    </p:spTree>
    <p:extLst>
      <p:ext uri="{BB962C8B-B14F-4D97-AF65-F5344CB8AC3E}">
        <p14:creationId xmlns:p14="http://schemas.microsoft.com/office/powerpoint/2010/main" val="14738678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More Ways to Cite</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6" y="2912736"/>
            <a:ext cx="4221840" cy="1631216"/>
          </a:xfrm>
          <a:prstGeom prst="rect">
            <a:avLst/>
          </a:prstGeom>
          <a:ln w="28575">
            <a:no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Rowling_1997</a:t>
            </a:r>
            <a:r>
              <a:rPr lang="en-GB" sz="2000" dirty="0"/>
              <a:t>} are both excellent works. At least, according to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[chapter 2] </a:t>
            </a:r>
            <a:r>
              <a:rPr lang="en-GB" sz="2000" dirty="0"/>
              <a:t>{</a:t>
            </a:r>
            <a:r>
              <a:rPr lang="en-GB" sz="2000" dirty="0">
                <a:solidFill>
                  <a:schemeClr val="accent4">
                    <a:lumMod val="75000"/>
                  </a:schemeClr>
                </a:solidFill>
              </a:rPr>
              <a:t>Peace_2019</a:t>
            </a:r>
            <a:r>
              <a:rPr lang="en-GB" sz="2000" dirty="0"/>
              <a:t>}, who likes them both </a:t>
            </a:r>
            <a:r>
              <a:rPr lang="en-GB" sz="2000" dirty="0">
                <a:solidFill>
                  <a:schemeClr val="tx2">
                    <a:lumMod val="50000"/>
                    <a:lumOff val="50000"/>
                  </a:schemeClr>
                </a:solidFill>
              </a:rPr>
              <a:t>\</a:t>
            </a:r>
            <a:r>
              <a:rPr lang="en-GB" sz="2000" dirty="0" err="1">
                <a:solidFill>
                  <a:schemeClr val="tx2">
                    <a:lumMod val="50000"/>
                    <a:lumOff val="50000"/>
                  </a:schemeClr>
                </a:solidFill>
              </a:rPr>
              <a:t>citep</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Rowling_1997</a:t>
            </a:r>
            <a:r>
              <a:rPr lang="en-GB" sz="2000" dirty="0"/>
              <a:t>}.</a:t>
            </a:r>
          </a:p>
        </p:txBody>
      </p:sp>
      <p:pic>
        <p:nvPicPr>
          <p:cNvPr id="5" name="Picture 4" descr="A screenshot of a cell phone&#10;&#10;Description automatically generated">
            <a:extLst>
              <a:ext uri="{FF2B5EF4-FFF2-40B4-BE49-F238E27FC236}">
                <a16:creationId xmlns:a16="http://schemas.microsoft.com/office/drawing/2014/main" id="{6C621376-21F5-469F-A4DC-7DA8CEDD39BD}"/>
              </a:ext>
            </a:extLst>
          </p:cNvPr>
          <p:cNvPicPr>
            <a:picLocks noChangeAspect="1"/>
          </p:cNvPicPr>
          <p:nvPr/>
        </p:nvPicPr>
        <p:blipFill>
          <a:blip r:embed="rId3"/>
          <a:stretch>
            <a:fillRect/>
          </a:stretch>
        </p:blipFill>
        <p:spPr>
          <a:xfrm>
            <a:off x="4730774" y="3551588"/>
            <a:ext cx="3956022" cy="661288"/>
          </a:xfrm>
          <a:prstGeom prst="rect">
            <a:avLst/>
          </a:prstGeom>
        </p:spPr>
      </p:pic>
    </p:spTree>
    <p:extLst>
      <p:ext uri="{BB962C8B-B14F-4D97-AF65-F5344CB8AC3E}">
        <p14:creationId xmlns:p14="http://schemas.microsoft.com/office/powerpoint/2010/main" val="30723104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Gotchas</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Capitalisation</a:t>
            </a:r>
          </a:p>
          <a:p>
            <a:pPr lvl="1"/>
            <a:r>
              <a:rPr lang="en-GB" sz="2400" dirty="0"/>
              <a:t> </a:t>
            </a:r>
            <a:r>
              <a:rPr lang="en-GB" sz="2400" dirty="0">
                <a:solidFill>
                  <a:schemeClr val="tx2">
                    <a:lumMod val="50000"/>
                    <a:lumOff val="50000"/>
                  </a:schemeClr>
                </a:solidFill>
              </a:rPr>
              <a:t>{</a:t>
            </a:r>
            <a:r>
              <a:rPr lang="en-GB" sz="2400" dirty="0"/>
              <a:t>NASA</a:t>
            </a:r>
            <a:r>
              <a:rPr lang="en-GB" sz="2400" dirty="0">
                <a:solidFill>
                  <a:schemeClr val="tx2">
                    <a:lumMod val="50000"/>
                    <a:lumOff val="50000"/>
                  </a:schemeClr>
                </a:solidFill>
              </a:rPr>
              <a:t>}</a:t>
            </a:r>
          </a:p>
          <a:p>
            <a:r>
              <a:rPr lang="en-GB" sz="2400" dirty="0"/>
              <a:t>Accents</a:t>
            </a:r>
          </a:p>
          <a:p>
            <a:pPr lvl="1"/>
            <a:r>
              <a:rPr lang="en-GB" sz="2400" dirty="0"/>
              <a:t>Ren</a:t>
            </a:r>
            <a:r>
              <a:rPr lang="en-GB" sz="2400" dirty="0">
                <a:solidFill>
                  <a:schemeClr val="tx2">
                    <a:lumMod val="50000"/>
                    <a:lumOff val="50000"/>
                  </a:schemeClr>
                </a:solidFill>
              </a:rPr>
              <a:t>\’</a:t>
            </a:r>
            <a:r>
              <a:rPr lang="en-GB" sz="2400" dirty="0"/>
              <a:t>{e}e</a:t>
            </a:r>
          </a:p>
          <a:p>
            <a:r>
              <a:rPr lang="en-GB" sz="2400" dirty="0"/>
              <a:t>Multiple Author names</a:t>
            </a:r>
          </a:p>
          <a:p>
            <a:pPr lvl="1"/>
            <a:r>
              <a:rPr lang="en-GB" sz="2400" strike="sngStrike" dirty="0"/>
              <a:t> </a:t>
            </a:r>
            <a:r>
              <a:rPr lang="en-GB" sz="2400" strike="sngStrike" dirty="0">
                <a:solidFill>
                  <a:schemeClr val="tx2">
                    <a:lumMod val="50000"/>
                    <a:lumOff val="50000"/>
                  </a:schemeClr>
                </a:solidFill>
              </a:rPr>
              <a:t>author = </a:t>
            </a:r>
            <a:r>
              <a:rPr lang="en-GB" sz="2400" strike="sngStrike" dirty="0"/>
              <a:t>“Ernest Hemingway, R.L. Stine, J.R.R. Tolkien”</a:t>
            </a:r>
          </a:p>
          <a:p>
            <a:pPr lvl="1"/>
            <a:r>
              <a:rPr lang="en-GB" sz="2400" dirty="0"/>
              <a:t> </a:t>
            </a:r>
            <a:r>
              <a:rPr lang="en-GB" sz="2400" dirty="0">
                <a:solidFill>
                  <a:schemeClr val="tx2">
                    <a:lumMod val="50000"/>
                    <a:lumOff val="50000"/>
                  </a:schemeClr>
                </a:solidFill>
              </a:rPr>
              <a:t>author = </a:t>
            </a:r>
            <a:r>
              <a:rPr lang="en-GB" sz="2400" dirty="0"/>
              <a:t>“Hemingway, Ernest; Stine, R.L.; Tolkien, J.R</a:t>
            </a:r>
            <a:r>
              <a:rPr lang="en-GB" sz="2400"/>
              <a:t>.R”</a:t>
            </a:r>
            <a:endParaRPr lang="en-GB" sz="2400" strike="sngStrike" dirty="0"/>
          </a:p>
          <a:p>
            <a:pPr lvl="1"/>
            <a:r>
              <a:rPr lang="en-GB" sz="2400" dirty="0"/>
              <a:t> </a:t>
            </a:r>
            <a:r>
              <a:rPr lang="en-GB" sz="2400" dirty="0">
                <a:solidFill>
                  <a:schemeClr val="tx2">
                    <a:lumMod val="50000"/>
                    <a:lumOff val="50000"/>
                  </a:schemeClr>
                </a:solidFill>
              </a:rPr>
              <a:t>author = </a:t>
            </a:r>
            <a:r>
              <a:rPr lang="en-GB" sz="2400" dirty="0"/>
              <a:t>“Ernest Hemingway and R.L. Stine and J.R.R. Tolkien”</a:t>
            </a:r>
          </a:p>
          <a:p>
            <a:pPr lvl="1"/>
            <a:endParaRPr lang="en-GB" sz="1600" dirty="0"/>
          </a:p>
          <a:p>
            <a:pPr lvl="1"/>
            <a:endParaRPr lang="en-GB" sz="1600" dirty="0"/>
          </a:p>
        </p:txBody>
      </p:sp>
      <p:sp>
        <p:nvSpPr>
          <p:cNvPr id="4" name="TextBox 3">
            <a:extLst>
              <a:ext uri="{FF2B5EF4-FFF2-40B4-BE49-F238E27FC236}">
                <a16:creationId xmlns:a16="http://schemas.microsoft.com/office/drawing/2014/main" id="{EFE95A92-773A-4513-82A8-DCFA23EA480E}"/>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4013049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Acronyms</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279783" y="2404759"/>
            <a:ext cx="4221840" cy="4093428"/>
          </a:xfrm>
          <a:prstGeom prst="rect">
            <a:avLst/>
          </a:prstGeom>
          <a:ln w="28575">
            <a:noFill/>
          </a:ln>
        </p:spPr>
        <p:txBody>
          <a:bodyPr wrap="square">
            <a:spAutoFit/>
          </a:bodyPr>
          <a:lstStyle/>
          <a:p>
            <a:r>
              <a:rPr lang="en-GB" sz="2000" dirty="0">
                <a:solidFill>
                  <a:schemeClr val="tx2">
                    <a:lumMod val="50000"/>
                    <a:lumOff val="50000"/>
                  </a:schemeClr>
                </a:solidFill>
              </a:rPr>
              <a:t>\section</a:t>
            </a:r>
            <a:r>
              <a:rPr lang="en-GB" sz="2000" dirty="0"/>
              <a:t>{List of Acronyms}</a:t>
            </a:r>
          </a:p>
          <a:p>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acronym</a:t>
            </a:r>
            <a:r>
              <a:rPr lang="en-GB" sz="2000" dirty="0"/>
              <a:t>}</a:t>
            </a:r>
          </a:p>
          <a:p>
            <a:r>
              <a:rPr lang="en-GB" sz="2000" dirty="0">
                <a:solidFill>
                  <a:schemeClr val="tx2">
                    <a:lumMod val="50000"/>
                    <a:lumOff val="50000"/>
                  </a:schemeClr>
                </a:solidFill>
              </a:rPr>
              <a:t>\</a:t>
            </a:r>
            <a:r>
              <a:rPr lang="en-GB" sz="2000" dirty="0" err="1">
                <a:solidFill>
                  <a:schemeClr val="tx2">
                    <a:lumMod val="50000"/>
                    <a:lumOff val="50000"/>
                  </a:schemeClr>
                </a:solidFill>
              </a:rPr>
              <a:t>acro</a:t>
            </a:r>
            <a:r>
              <a:rPr lang="en-GB" sz="2000" dirty="0"/>
              <a:t>{TLA}{Three Letter Acronym}</a:t>
            </a:r>
          </a:p>
          <a:p>
            <a:r>
              <a:rPr lang="en-GB" sz="2000" dirty="0">
                <a:solidFill>
                  <a:schemeClr val="tx2">
                    <a:lumMod val="50000"/>
                    <a:lumOff val="50000"/>
                  </a:schemeClr>
                </a:solidFill>
              </a:rPr>
              <a:t>\</a:t>
            </a:r>
            <a:r>
              <a:rPr lang="en-GB" sz="2000" dirty="0" err="1">
                <a:solidFill>
                  <a:schemeClr val="tx2">
                    <a:lumMod val="50000"/>
                    <a:lumOff val="50000"/>
                  </a:schemeClr>
                </a:solidFill>
              </a:rPr>
              <a:t>acro</a:t>
            </a:r>
            <a:r>
              <a:rPr lang="en-GB" sz="2000" dirty="0"/>
              <a:t>{ICL}{Imperial College London}</a:t>
            </a:r>
          </a:p>
          <a:p>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acronym</a:t>
            </a:r>
            <a:r>
              <a:rPr lang="en-GB" sz="2000" dirty="0"/>
              <a:t>}</a:t>
            </a:r>
          </a:p>
          <a:p>
            <a:endParaRPr lang="en-GB" sz="2000" dirty="0"/>
          </a:p>
          <a:p>
            <a:r>
              <a:rPr lang="en-GB" sz="2000" dirty="0">
                <a:solidFill>
                  <a:schemeClr val="tx2">
                    <a:lumMod val="50000"/>
                    <a:lumOff val="50000"/>
                  </a:schemeClr>
                </a:solidFill>
              </a:rPr>
              <a:t>\section</a:t>
            </a:r>
            <a:r>
              <a:rPr lang="en-GB" sz="2000" dirty="0"/>
              <a:t>{Main Section}</a:t>
            </a:r>
          </a:p>
          <a:p>
            <a:r>
              <a:rPr lang="en-GB" sz="2000" dirty="0"/>
              <a:t>You may often find it useful to use a </a:t>
            </a:r>
            <a:r>
              <a:rPr lang="en-GB" sz="2000" dirty="0">
                <a:solidFill>
                  <a:schemeClr val="tx2">
                    <a:lumMod val="50000"/>
                    <a:lumOff val="50000"/>
                  </a:schemeClr>
                </a:solidFill>
              </a:rPr>
              <a:t>\ac</a:t>
            </a:r>
            <a:r>
              <a:rPr lang="en-GB" sz="2000" dirty="0"/>
              <a:t>{TLA}. Nothing is more useful that a </a:t>
            </a:r>
            <a:r>
              <a:rPr lang="en-GB" sz="2000" dirty="0">
                <a:solidFill>
                  <a:schemeClr val="tx2">
                    <a:lumMod val="50000"/>
                    <a:lumOff val="50000"/>
                  </a:schemeClr>
                </a:solidFill>
              </a:rPr>
              <a:t>\ac</a:t>
            </a:r>
            <a:r>
              <a:rPr lang="en-GB" sz="2000" dirty="0"/>
              <a:t>{TLA}, except many </a:t>
            </a:r>
            <a:r>
              <a:rPr lang="en-GB" sz="2000" dirty="0">
                <a:solidFill>
                  <a:schemeClr val="tx2">
                    <a:lumMod val="50000"/>
                    <a:lumOff val="50000"/>
                  </a:schemeClr>
                </a:solidFill>
              </a:rPr>
              <a:t>\</a:t>
            </a:r>
            <a:r>
              <a:rPr lang="en-GB" sz="2000" dirty="0" err="1">
                <a:solidFill>
                  <a:schemeClr val="tx2">
                    <a:lumMod val="50000"/>
                    <a:lumOff val="50000"/>
                  </a:schemeClr>
                </a:solidFill>
              </a:rPr>
              <a:t>acp</a:t>
            </a:r>
            <a:r>
              <a:rPr lang="en-GB" sz="2000" dirty="0"/>
              <a:t>{TLA}. </a:t>
            </a:r>
            <a:r>
              <a:rPr lang="en-GB" sz="2000" dirty="0">
                <a:solidFill>
                  <a:schemeClr val="tx2">
                    <a:lumMod val="50000"/>
                    <a:lumOff val="50000"/>
                  </a:schemeClr>
                </a:solidFill>
              </a:rPr>
              <a:t>\ac</a:t>
            </a:r>
            <a:r>
              <a:rPr lang="en-GB" sz="2000" dirty="0"/>
              <a:t>{ICL} is a good </a:t>
            </a:r>
            <a:r>
              <a:rPr lang="en-GB" sz="2000" dirty="0">
                <a:solidFill>
                  <a:schemeClr val="tx2">
                    <a:lumMod val="50000"/>
                    <a:lumOff val="50000"/>
                  </a:schemeClr>
                </a:solidFill>
              </a:rPr>
              <a:t>\ac</a:t>
            </a:r>
            <a:r>
              <a:rPr lang="en-GB" sz="2000" dirty="0"/>
              <a:t>{TLA}.</a:t>
            </a:r>
          </a:p>
        </p:txBody>
      </p:sp>
      <p:pic>
        <p:nvPicPr>
          <p:cNvPr id="6" name="Picture 5" descr="A screenshot of a cell phone&#10;&#10;Description automatically generated">
            <a:extLst>
              <a:ext uri="{FF2B5EF4-FFF2-40B4-BE49-F238E27FC236}">
                <a16:creationId xmlns:a16="http://schemas.microsoft.com/office/drawing/2014/main" id="{26C2822D-6C93-463D-89AD-31488C38E9AB}"/>
              </a:ext>
            </a:extLst>
          </p:cNvPr>
          <p:cNvPicPr>
            <a:picLocks noChangeAspect="1"/>
          </p:cNvPicPr>
          <p:nvPr/>
        </p:nvPicPr>
        <p:blipFill>
          <a:blip r:embed="rId3"/>
          <a:stretch>
            <a:fillRect/>
          </a:stretch>
        </p:blipFill>
        <p:spPr>
          <a:xfrm>
            <a:off x="4730775" y="2728272"/>
            <a:ext cx="4221838" cy="2089093"/>
          </a:xfrm>
          <a:prstGeom prst="rect">
            <a:avLst/>
          </a:prstGeom>
        </p:spPr>
      </p:pic>
      <p:grpSp>
        <p:nvGrpSpPr>
          <p:cNvPr id="5" name="Group 4">
            <a:extLst>
              <a:ext uri="{FF2B5EF4-FFF2-40B4-BE49-F238E27FC236}">
                <a16:creationId xmlns:a16="http://schemas.microsoft.com/office/drawing/2014/main" id="{8081CBA2-3405-4E0D-8432-0752FD2B0833}"/>
              </a:ext>
            </a:extLst>
          </p:cNvPr>
          <p:cNvGrpSpPr/>
          <p:nvPr/>
        </p:nvGrpSpPr>
        <p:grpSpPr>
          <a:xfrm>
            <a:off x="279783" y="1324335"/>
            <a:ext cx="2562514" cy="707886"/>
            <a:chOff x="279783" y="1594601"/>
            <a:chExt cx="2562514" cy="707886"/>
          </a:xfrm>
        </p:grpSpPr>
        <p:sp>
          <p:nvSpPr>
            <p:cNvPr id="7" name="TextBox 6">
              <a:extLst>
                <a:ext uri="{FF2B5EF4-FFF2-40B4-BE49-F238E27FC236}">
                  <a16:creationId xmlns:a16="http://schemas.microsoft.com/office/drawing/2014/main" id="{382B5039-0FCA-4183-A976-558DB9773EE4}"/>
                </a:ext>
              </a:extLst>
            </p:cNvPr>
            <p:cNvSpPr txBox="1"/>
            <p:nvPr/>
          </p:nvSpPr>
          <p:spPr>
            <a:xfrm>
              <a:off x="279783" y="1594601"/>
              <a:ext cx="1689886" cy="338554"/>
            </a:xfrm>
            <a:prstGeom prst="rect">
              <a:avLst/>
            </a:prstGeom>
            <a:noFill/>
            <a:ln>
              <a:solidFill>
                <a:srgbClr val="FF0000"/>
              </a:solidFill>
            </a:ln>
          </p:spPr>
          <p:txBody>
            <a:bodyPr wrap="none" rtlCol="0">
              <a:spAutoFit/>
            </a:bodyPr>
            <a:lstStyle/>
            <a:p>
              <a:r>
                <a:rPr lang="en-GB" sz="1600" dirty="0">
                  <a:solidFill>
                    <a:srgbClr val="FF0000"/>
                  </a:solidFill>
                </a:rPr>
                <a:t>Add to preamble</a:t>
              </a:r>
            </a:p>
          </p:txBody>
        </p:sp>
        <p:sp>
          <p:nvSpPr>
            <p:cNvPr id="8" name="TextBox 7">
              <a:extLst>
                <a:ext uri="{FF2B5EF4-FFF2-40B4-BE49-F238E27FC236}">
                  <a16:creationId xmlns:a16="http://schemas.microsoft.com/office/drawing/2014/main" id="{ECCD3FDA-DFDB-4F01-8DA6-B2190063C17B}"/>
                </a:ext>
              </a:extLst>
            </p:cNvPr>
            <p:cNvSpPr txBox="1"/>
            <p:nvPr/>
          </p:nvSpPr>
          <p:spPr>
            <a:xfrm>
              <a:off x="279783" y="1933155"/>
              <a:ext cx="2562514" cy="369332"/>
            </a:xfrm>
            <a:prstGeom prst="rect">
              <a:avLst/>
            </a:prstGeom>
            <a:noFill/>
            <a:ln>
              <a:solidFill>
                <a:srgbClr val="FF0000"/>
              </a:solidFill>
            </a:ln>
          </p:spPr>
          <p:txBody>
            <a:bodyPr wrap="square">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a:solidFill>
                    <a:schemeClr val="tx2">
                      <a:lumMod val="50000"/>
                      <a:lumOff val="50000"/>
                    </a:schemeClr>
                  </a:solidFill>
                </a:rPr>
                <a:t>acronym</a:t>
              </a:r>
              <a:r>
                <a:rPr lang="en-GB" sz="1800" dirty="0"/>
                <a:t>}</a:t>
              </a:r>
            </a:p>
          </p:txBody>
        </p:sp>
      </p:grpSp>
    </p:spTree>
    <p:extLst>
      <p:ext uri="{BB962C8B-B14F-4D97-AF65-F5344CB8AC3E}">
        <p14:creationId xmlns:p14="http://schemas.microsoft.com/office/powerpoint/2010/main" val="494754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Aligning Equations</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7" y="3178148"/>
            <a:ext cx="4221840" cy="2246769"/>
          </a:xfrm>
          <a:prstGeom prst="rect">
            <a:avLst/>
          </a:prstGeom>
          <a:ln w="28575">
            <a:noFill/>
          </a:ln>
        </p:spPr>
        <p:txBody>
          <a:bodyPr wrap="square">
            <a:spAutoFit/>
          </a:bodyPr>
          <a:lstStyle/>
          <a:p>
            <a:r>
              <a:rPr lang="en-GB" sz="2000" dirty="0">
                <a:solidFill>
                  <a:schemeClr val="tx2">
                    <a:lumMod val="50000"/>
                    <a:lumOff val="50000"/>
                  </a:schemeClr>
                </a:solidFill>
              </a:rPr>
              <a:t>\begin</a:t>
            </a:r>
            <a:r>
              <a:rPr lang="en-GB" sz="2000" dirty="0"/>
              <a:t>{</a:t>
            </a:r>
            <a:r>
              <a:rPr lang="en-GB" sz="2000" dirty="0" err="1">
                <a:solidFill>
                  <a:schemeClr val="accent4">
                    <a:lumMod val="75000"/>
                  </a:schemeClr>
                </a:solidFill>
              </a:rPr>
              <a:t>alignat</a:t>
            </a:r>
            <a:r>
              <a:rPr lang="en-GB" sz="2000" dirty="0"/>
              <a:t>}{2}</a:t>
            </a:r>
          </a:p>
          <a:p>
            <a:r>
              <a:rPr lang="en-GB" sz="2000" dirty="0"/>
              <a:t>y=&amp;4x </a:t>
            </a:r>
            <a:r>
              <a:rPr lang="en-GB" sz="2000" dirty="0">
                <a:solidFill>
                  <a:schemeClr val="tx2">
                    <a:lumMod val="50000"/>
                    <a:lumOff val="50000"/>
                  </a:schemeClr>
                </a:solidFill>
              </a:rPr>
              <a:t>\quad </a:t>
            </a:r>
            <a:r>
              <a:rPr lang="en-GB" sz="2000" dirty="0"/>
              <a:t>&amp; </a:t>
            </a:r>
            <a:r>
              <a:rPr lang="en-GB" sz="2000" dirty="0">
                <a:solidFill>
                  <a:schemeClr val="tx2">
                    <a:lumMod val="50000"/>
                    <a:lumOff val="50000"/>
                  </a:schemeClr>
                </a:solidFill>
              </a:rPr>
              <a:t>\</a:t>
            </a:r>
            <a:r>
              <a:rPr lang="en-GB" sz="2000" dirty="0" err="1">
                <a:solidFill>
                  <a:schemeClr val="tx2">
                    <a:lumMod val="50000"/>
                    <a:lumOff val="50000"/>
                  </a:schemeClr>
                </a:solidFill>
              </a:rPr>
              <a:t>textrm</a:t>
            </a:r>
            <a:r>
              <a:rPr lang="en-GB" sz="2000" dirty="0"/>
              <a:t>{for } x &lt; 0</a:t>
            </a:r>
            <a:r>
              <a:rPr lang="en-GB" sz="2000" dirty="0">
                <a:solidFill>
                  <a:schemeClr val="accent1">
                    <a:lumMod val="60000"/>
                    <a:lumOff val="40000"/>
                  </a:schemeClr>
                </a:solidFill>
              </a:rPr>
              <a:t>\\</a:t>
            </a:r>
          </a:p>
          <a:p>
            <a:r>
              <a:rPr lang="en-GB" sz="2000" dirty="0"/>
              <a:t>y=&amp;4x+x^{2}-5x^{3} </a:t>
            </a:r>
            <a:r>
              <a:rPr lang="en-GB" sz="2000" dirty="0">
                <a:solidFill>
                  <a:schemeClr val="tx2">
                    <a:lumMod val="50000"/>
                    <a:lumOff val="50000"/>
                  </a:schemeClr>
                </a:solidFill>
              </a:rPr>
              <a:t>\quad </a:t>
            </a:r>
            <a:r>
              <a:rPr lang="en-GB" sz="2000" dirty="0"/>
              <a:t>&amp; </a:t>
            </a:r>
            <a:r>
              <a:rPr lang="en-GB" sz="2000" dirty="0">
                <a:solidFill>
                  <a:schemeClr val="tx2">
                    <a:lumMod val="50000"/>
                    <a:lumOff val="50000"/>
                  </a:schemeClr>
                </a:solidFill>
              </a:rPr>
              <a:t>\</a:t>
            </a:r>
            <a:r>
              <a:rPr lang="en-GB" sz="2000" dirty="0" err="1">
                <a:solidFill>
                  <a:schemeClr val="tx2">
                    <a:lumMod val="50000"/>
                    <a:lumOff val="50000"/>
                  </a:schemeClr>
                </a:solidFill>
              </a:rPr>
              <a:t>textrm</a:t>
            </a:r>
            <a:r>
              <a:rPr lang="en-GB" sz="2000" dirty="0"/>
              <a:t>{otherwise}</a:t>
            </a:r>
            <a:r>
              <a:rPr lang="en-GB" sz="2000" dirty="0">
                <a:solidFill>
                  <a:schemeClr val="accent1">
                    <a:lumMod val="60000"/>
                    <a:lumOff val="40000"/>
                  </a:schemeClr>
                </a:solidFill>
              </a:rPr>
              <a:t>\\</a:t>
            </a:r>
          </a:p>
          <a:p>
            <a:r>
              <a:rPr lang="en-GB" sz="2000" dirty="0">
                <a:solidFill>
                  <a:schemeClr val="tx2">
                    <a:lumMod val="50000"/>
                    <a:lumOff val="50000"/>
                  </a:schemeClr>
                </a:solidFill>
              </a:rPr>
              <a:t>\diff</a:t>
            </a:r>
            <a:r>
              <a:rPr lang="en-GB" sz="2000" dirty="0"/>
              <a:t>{x}{t}=&amp; 3y</a:t>
            </a:r>
            <a:r>
              <a:rPr lang="en-GB" sz="2000" dirty="0">
                <a:solidFill>
                  <a:schemeClr val="accent1">
                    <a:lumMod val="60000"/>
                    <a:lumOff val="40000"/>
                  </a:schemeClr>
                </a:solidFill>
              </a:rPr>
              <a:t>\\</a:t>
            </a:r>
          </a:p>
          <a:p>
            <a:r>
              <a:rPr lang="en-GB" sz="2000" dirty="0"/>
              <a:t>x(t=0)=&amp;-10</a:t>
            </a:r>
          </a:p>
          <a:p>
            <a:r>
              <a:rPr lang="en-GB" sz="2000" dirty="0">
                <a:solidFill>
                  <a:schemeClr val="tx2">
                    <a:lumMod val="50000"/>
                    <a:lumOff val="50000"/>
                  </a:schemeClr>
                </a:solidFill>
              </a:rPr>
              <a:t>\end</a:t>
            </a:r>
            <a:r>
              <a:rPr lang="en-GB" sz="2000" dirty="0"/>
              <a:t>{</a:t>
            </a:r>
            <a:r>
              <a:rPr lang="en-GB" sz="2000" dirty="0" err="1">
                <a:solidFill>
                  <a:schemeClr val="accent4">
                    <a:lumMod val="75000"/>
                  </a:schemeClr>
                </a:solidFill>
              </a:rPr>
              <a:t>alignat</a:t>
            </a:r>
            <a:r>
              <a:rPr lang="en-GB" sz="2000" dirty="0"/>
              <a:t>}</a:t>
            </a:r>
          </a:p>
        </p:txBody>
      </p:sp>
      <p:pic>
        <p:nvPicPr>
          <p:cNvPr id="8" name="Picture 7">
            <a:extLst>
              <a:ext uri="{FF2B5EF4-FFF2-40B4-BE49-F238E27FC236}">
                <a16:creationId xmlns:a16="http://schemas.microsoft.com/office/drawing/2014/main" id="{40395CDE-3E5E-4F46-83A8-20E567A52A6B}"/>
              </a:ext>
            </a:extLst>
          </p:cNvPr>
          <p:cNvPicPr>
            <a:picLocks noChangeAspect="1"/>
          </p:cNvPicPr>
          <p:nvPr/>
        </p:nvPicPr>
        <p:blipFill>
          <a:blip r:embed="rId3"/>
          <a:stretch>
            <a:fillRect/>
          </a:stretch>
        </p:blipFill>
        <p:spPr>
          <a:xfrm>
            <a:off x="4730774" y="3429000"/>
            <a:ext cx="4071960" cy="1333635"/>
          </a:xfrm>
          <a:prstGeom prst="rect">
            <a:avLst/>
          </a:prstGeom>
        </p:spPr>
      </p:pic>
      <p:sp>
        <p:nvSpPr>
          <p:cNvPr id="6" name="TextBox 5">
            <a:extLst>
              <a:ext uri="{FF2B5EF4-FFF2-40B4-BE49-F238E27FC236}">
                <a16:creationId xmlns:a16="http://schemas.microsoft.com/office/drawing/2014/main" id="{F25B2088-5DAC-4E2C-B044-43DA57A5F34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5" name="Group 4">
            <a:extLst>
              <a:ext uri="{FF2B5EF4-FFF2-40B4-BE49-F238E27FC236}">
                <a16:creationId xmlns:a16="http://schemas.microsoft.com/office/drawing/2014/main" id="{9A245DBC-95D6-4764-8E59-0E5DDEA7639C}"/>
              </a:ext>
            </a:extLst>
          </p:cNvPr>
          <p:cNvGrpSpPr/>
          <p:nvPr/>
        </p:nvGrpSpPr>
        <p:grpSpPr>
          <a:xfrm>
            <a:off x="191387" y="1645474"/>
            <a:ext cx="2822079" cy="738664"/>
            <a:chOff x="191387" y="1645474"/>
            <a:chExt cx="2822079" cy="738664"/>
          </a:xfrm>
        </p:grpSpPr>
        <p:sp>
          <p:nvSpPr>
            <p:cNvPr id="7" name="TextBox 6">
              <a:extLst>
                <a:ext uri="{FF2B5EF4-FFF2-40B4-BE49-F238E27FC236}">
                  <a16:creationId xmlns:a16="http://schemas.microsoft.com/office/drawing/2014/main" id="{818BFF91-BF28-45A9-A599-0028E8638A8C}"/>
                </a:ext>
              </a:extLst>
            </p:cNvPr>
            <p:cNvSpPr txBox="1"/>
            <p:nvPr/>
          </p:nvSpPr>
          <p:spPr>
            <a:xfrm>
              <a:off x="191387" y="1645474"/>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9" name="TextBox 8">
              <a:extLst>
                <a:ext uri="{FF2B5EF4-FFF2-40B4-BE49-F238E27FC236}">
                  <a16:creationId xmlns:a16="http://schemas.microsoft.com/office/drawing/2014/main" id="{20B28496-C9DD-4BCA-ABD9-E267B118CA9B}"/>
                </a:ext>
              </a:extLst>
            </p:cNvPr>
            <p:cNvSpPr txBox="1"/>
            <p:nvPr/>
          </p:nvSpPr>
          <p:spPr>
            <a:xfrm>
              <a:off x="191387" y="2014806"/>
              <a:ext cx="2822079" cy="369332"/>
            </a:xfrm>
            <a:prstGeom prst="rect">
              <a:avLst/>
            </a:prstGeom>
            <a:noFill/>
            <a:ln>
              <a:solidFill>
                <a:srgbClr val="FF0000"/>
              </a:solidFill>
            </a:ln>
          </p:spPr>
          <p:txBody>
            <a:bodyPr wrap="square">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tx2">
                      <a:lumMod val="50000"/>
                      <a:lumOff val="50000"/>
                    </a:schemeClr>
                  </a:solidFill>
                </a:rPr>
                <a:t>amsmath</a:t>
              </a:r>
              <a:r>
                <a:rPr lang="en-GB" sz="1800" dirty="0"/>
                <a:t>}</a:t>
              </a:r>
            </a:p>
          </p:txBody>
        </p:sp>
      </p:grpSp>
    </p:spTree>
    <p:extLst>
      <p:ext uri="{BB962C8B-B14F-4D97-AF65-F5344CB8AC3E}">
        <p14:creationId xmlns:p14="http://schemas.microsoft.com/office/powerpoint/2010/main" val="3108168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Using this PowerPoint</a:t>
            </a:r>
          </a:p>
        </p:txBody>
      </p:sp>
      <p:sp>
        <p:nvSpPr>
          <p:cNvPr id="3" name="Content Placeholder 2"/>
          <p:cNvSpPr>
            <a:spLocks noGrp="1"/>
          </p:cNvSpPr>
          <p:nvPr>
            <p:ph idx="1"/>
          </p:nvPr>
        </p:nvSpPr>
        <p:spPr>
          <a:xfrm>
            <a:off x="457200" y="1600200"/>
            <a:ext cx="8435280" cy="4876800"/>
          </a:xfrm>
        </p:spPr>
        <p:txBody>
          <a:bodyPr>
            <a:normAutofit/>
          </a:bodyPr>
          <a:lstStyle/>
          <a:p>
            <a:pPr marL="0" lvl="0" indent="0" fontAlgn="base">
              <a:spcBef>
                <a:spcPts val="600"/>
              </a:spcBef>
              <a:spcAft>
                <a:spcPts val="600"/>
              </a:spcAft>
              <a:buNone/>
            </a:pPr>
            <a:r>
              <a:rPr lang="en-GB" sz="100" dirty="0"/>
              <a:t> </a:t>
            </a:r>
          </a:p>
          <a:p>
            <a:r>
              <a:rPr lang="en-GB" sz="2400" dirty="0"/>
              <a:t>You can use whatever LaTeX editor/compiler you like</a:t>
            </a:r>
          </a:p>
          <a:p>
            <a:r>
              <a:rPr lang="en-GB" sz="2400" dirty="0"/>
              <a:t>Further notes and comments in the notes section of most slides</a:t>
            </a:r>
          </a:p>
          <a:p>
            <a:pPr lvl="1"/>
            <a:r>
              <a:rPr lang="en-GB" sz="2000" dirty="0"/>
              <a:t>Annotates and explains the examples</a:t>
            </a:r>
          </a:p>
          <a:p>
            <a:r>
              <a:rPr lang="en-GB" sz="2400" dirty="0"/>
              <a:t>Notes also often contain links to Overleaf projects used to generate examples</a:t>
            </a:r>
          </a:p>
          <a:p>
            <a:pPr lvl="1"/>
            <a:r>
              <a:rPr lang="en-GB" sz="2000" dirty="0"/>
              <a:t>Allows you to see the example in the context of a compete project</a:t>
            </a:r>
          </a:p>
          <a:p>
            <a:pPr marL="0" lvl="0" indent="0" fontAlgn="base">
              <a:spcBef>
                <a:spcPts val="600"/>
              </a:spcBef>
              <a:spcAft>
                <a:spcPts val="600"/>
              </a:spcAft>
              <a:buNone/>
            </a:pPr>
            <a:endParaRPr lang="en-GB" sz="2400" dirty="0"/>
          </a:p>
        </p:txBody>
      </p:sp>
    </p:spTree>
    <p:extLst>
      <p:ext uri="{BB962C8B-B14F-4D97-AF65-F5344CB8AC3E}">
        <p14:creationId xmlns:p14="http://schemas.microsoft.com/office/powerpoint/2010/main" val="6349293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Qr code&#10;&#10;Description automatically generated">
            <a:extLst>
              <a:ext uri="{FF2B5EF4-FFF2-40B4-BE49-F238E27FC236}">
                <a16:creationId xmlns:a16="http://schemas.microsoft.com/office/drawing/2014/main" id="{6EC95C70-AC70-4FEA-AC75-84A729884BE8}"/>
              </a:ext>
            </a:extLst>
          </p:cNvPr>
          <p:cNvPicPr>
            <a:picLocks noChangeAspect="1"/>
          </p:cNvPicPr>
          <p:nvPr/>
        </p:nvPicPr>
        <p:blipFill>
          <a:blip r:embed="rId3"/>
          <a:stretch>
            <a:fillRect/>
          </a:stretch>
        </p:blipFill>
        <p:spPr>
          <a:xfrm>
            <a:off x="3111335" y="3921107"/>
            <a:ext cx="2921330" cy="2921330"/>
          </a:xfrm>
          <a:prstGeom prst="rect">
            <a:avLst/>
          </a:prstGeom>
        </p:spPr>
      </p:pic>
      <p:sp>
        <p:nvSpPr>
          <p:cNvPr id="2" name="Title 1"/>
          <p:cNvSpPr>
            <a:spLocks noGrp="1"/>
          </p:cNvSpPr>
          <p:nvPr>
            <p:ph type="title"/>
          </p:nvPr>
        </p:nvSpPr>
        <p:spPr/>
        <p:txBody>
          <a:bodyPr/>
          <a:lstStyle/>
          <a:p>
            <a:r>
              <a:rPr lang="en-GB" sz="4000" dirty="0"/>
              <a:t>Feedback</a:t>
            </a:r>
          </a:p>
        </p:txBody>
      </p:sp>
      <p:sp>
        <p:nvSpPr>
          <p:cNvPr id="3" name="Content Placeholder 2"/>
          <p:cNvSpPr>
            <a:spLocks noGrp="1"/>
          </p:cNvSpPr>
          <p:nvPr>
            <p:ph idx="1"/>
          </p:nvPr>
        </p:nvSpPr>
        <p:spPr>
          <a:xfrm>
            <a:off x="457200" y="1600200"/>
            <a:ext cx="8435280" cy="2787732"/>
          </a:xfrm>
        </p:spPr>
        <p:txBody>
          <a:bodyPr>
            <a:normAutofit lnSpcReduction="10000"/>
          </a:bodyPr>
          <a:lstStyle/>
          <a:p>
            <a:r>
              <a:rPr lang="en-GB" sz="3000" dirty="0"/>
              <a:t>Once you’ve completed this course, please provide feedback</a:t>
            </a:r>
          </a:p>
          <a:p>
            <a:pPr lvl="1"/>
            <a:r>
              <a:rPr lang="en-GB" sz="2600" dirty="0"/>
              <a:t>The link </a:t>
            </a:r>
            <a:r>
              <a:rPr lang="en-GB" sz="2600"/>
              <a:t>is </a:t>
            </a:r>
            <a:r>
              <a:rPr lang="en-GB" sz="2600" b="0" i="0" u="sng">
                <a:solidFill>
                  <a:srgbClr val="0563C1"/>
                </a:solidFill>
                <a:effectLst/>
                <a:hlinkClick r:id="rId4"/>
              </a:rPr>
              <a:t>https://tinyurl.com/feedback-rcds</a:t>
            </a:r>
            <a:endParaRPr lang="en-GB" sz="2600" b="0" i="0" u="sng">
              <a:solidFill>
                <a:srgbClr val="0563C1"/>
              </a:solidFill>
              <a:effectLst/>
            </a:endParaRPr>
          </a:p>
          <a:p>
            <a:pPr lvl="1"/>
            <a:r>
              <a:rPr lang="en-GB" sz="2600"/>
              <a:t>You </a:t>
            </a:r>
            <a:r>
              <a:rPr lang="en-GB" sz="2600" dirty="0"/>
              <a:t>should also have received an email with this link</a:t>
            </a:r>
          </a:p>
          <a:p>
            <a:pPr lvl="1"/>
            <a:r>
              <a:rPr lang="en-GB" sz="2600" dirty="0"/>
              <a:t>This helps us improve the class for future students</a:t>
            </a:r>
          </a:p>
          <a:p>
            <a:endParaRPr lang="en-GB" sz="3000" dirty="0"/>
          </a:p>
        </p:txBody>
      </p:sp>
    </p:spTree>
    <p:extLst>
      <p:ext uri="{BB962C8B-B14F-4D97-AF65-F5344CB8AC3E}">
        <p14:creationId xmlns:p14="http://schemas.microsoft.com/office/powerpoint/2010/main" val="466020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01319" y="1270635"/>
            <a:ext cx="6981613" cy="1567815"/>
          </a:xfrm>
        </p:spPr>
        <p:txBody>
          <a:bodyPr>
            <a:noAutofit/>
          </a:bodyPr>
          <a:lstStyle/>
          <a:p>
            <a:pPr marL="0" indent="0"/>
            <a:r>
              <a:rPr lang="en-GB" sz="4000" b="1" dirty="0"/>
              <a:t>Writing Theses in </a:t>
            </a:r>
            <a:r>
              <a:rPr lang="en-GB" sz="4000" b="1" dirty="0" err="1"/>
              <a:t>LaTeX</a:t>
            </a:r>
            <a:endParaRPr lang="en-GB" sz="4000" b="1" dirty="0"/>
          </a:p>
        </p:txBody>
      </p:sp>
      <p:sp>
        <p:nvSpPr>
          <p:cNvPr id="3" name="Subtitle 2"/>
          <p:cNvSpPr>
            <a:spLocks noGrp="1"/>
          </p:cNvSpPr>
          <p:nvPr>
            <p:ph type="subTitle" idx="1"/>
          </p:nvPr>
        </p:nvSpPr>
        <p:spPr>
          <a:xfrm>
            <a:off x="401319" y="3194756"/>
            <a:ext cx="8341362" cy="383822"/>
          </a:xfrm>
        </p:spPr>
        <p:txBody>
          <a:bodyPr/>
          <a:lstStyle/>
          <a:p>
            <a:r>
              <a:rPr lang="en-GB" sz="1400" dirty="0"/>
              <a:t>Distributed under </a:t>
            </a:r>
            <a:r>
              <a:rPr lang="en-GB" sz="1400" dirty="0">
                <a:hlinkClick r:id="rId3"/>
              </a:rPr>
              <a:t>Creative Commons Attribution-</a:t>
            </a:r>
            <a:r>
              <a:rPr lang="en-GB" sz="1400" dirty="0" err="1">
                <a:hlinkClick r:id="rId3"/>
              </a:rPr>
              <a:t>NonCommercial</a:t>
            </a:r>
            <a:r>
              <a:rPr lang="en-GB" sz="1400" dirty="0">
                <a:hlinkClick r:id="rId3"/>
              </a:rPr>
              <a:t>-</a:t>
            </a:r>
            <a:r>
              <a:rPr lang="en-GB" sz="1400" dirty="0" err="1">
                <a:hlinkClick r:id="rId3"/>
              </a:rPr>
              <a:t>ShareAlike</a:t>
            </a:r>
            <a:r>
              <a:rPr lang="en-GB" sz="1400" dirty="0">
                <a:hlinkClick r:id="rId3"/>
              </a:rPr>
              <a:t> 4.0 International</a:t>
            </a:r>
            <a:endParaRPr lang="en-GB" sz="1400" dirty="0"/>
          </a:p>
          <a:p>
            <a:r>
              <a:rPr lang="en-GB" sz="2400" dirty="0"/>
              <a:t> </a:t>
            </a:r>
          </a:p>
        </p:txBody>
      </p:sp>
    </p:spTree>
    <p:extLst>
      <p:ext uri="{BB962C8B-B14F-4D97-AF65-F5344CB8AC3E}">
        <p14:creationId xmlns:p14="http://schemas.microsoft.com/office/powerpoint/2010/main" val="3649744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Writing Theses in LaTeX</a:t>
            </a:r>
          </a:p>
        </p:txBody>
      </p:sp>
      <p:sp>
        <p:nvSpPr>
          <p:cNvPr id="3" name="Content Placeholder 2"/>
          <p:cNvSpPr>
            <a:spLocks noGrp="1"/>
          </p:cNvSpPr>
          <p:nvPr>
            <p:ph idx="1"/>
          </p:nvPr>
        </p:nvSpPr>
        <p:spPr>
          <a:xfrm>
            <a:off x="457200" y="1600200"/>
            <a:ext cx="8435280" cy="4876800"/>
          </a:xfrm>
        </p:spPr>
        <p:txBody>
          <a:bodyPr>
            <a:normAutofit/>
          </a:bodyPr>
          <a:lstStyle/>
          <a:p>
            <a:pPr fontAlgn="base">
              <a:spcBef>
                <a:spcPts val="600"/>
              </a:spcBef>
              <a:spcAft>
                <a:spcPts val="600"/>
              </a:spcAft>
            </a:pPr>
            <a:r>
              <a:rPr lang="en-US" sz="2400" dirty="0"/>
              <a:t>Excellent Technical Typesetting</a:t>
            </a:r>
          </a:p>
          <a:p>
            <a:pPr fontAlgn="base">
              <a:spcBef>
                <a:spcPts val="600"/>
              </a:spcBef>
              <a:spcAft>
                <a:spcPts val="600"/>
              </a:spcAft>
            </a:pPr>
            <a:r>
              <a:rPr lang="en-US" sz="2400" dirty="0"/>
              <a:t>Easy to iterate document-wide formatting</a:t>
            </a:r>
          </a:p>
          <a:p>
            <a:pPr fontAlgn="base">
              <a:spcBef>
                <a:spcPts val="600"/>
              </a:spcBef>
              <a:spcAft>
                <a:spcPts val="600"/>
              </a:spcAft>
            </a:pPr>
            <a:r>
              <a:rPr lang="en-US" sz="2400" dirty="0"/>
              <a:t>Easy to include and reference figures/equations </a:t>
            </a:r>
            <a:r>
              <a:rPr lang="en-US" sz="2400" dirty="0" err="1"/>
              <a:t>etc</a:t>
            </a:r>
            <a:endParaRPr lang="en-US" sz="2400" dirty="0"/>
          </a:p>
          <a:p>
            <a:pPr fontAlgn="base">
              <a:spcBef>
                <a:spcPts val="600"/>
              </a:spcBef>
              <a:spcAft>
                <a:spcPts val="600"/>
              </a:spcAft>
            </a:pPr>
            <a:r>
              <a:rPr lang="en-US" sz="2400" dirty="0"/>
              <a:t>Easy to iterate figures</a:t>
            </a:r>
          </a:p>
          <a:p>
            <a:pPr fontAlgn="base">
              <a:spcBef>
                <a:spcPts val="600"/>
              </a:spcBef>
              <a:spcAft>
                <a:spcPts val="600"/>
              </a:spcAft>
            </a:pPr>
            <a:r>
              <a:rPr lang="en-US" sz="2400" dirty="0"/>
              <a:t>Files stored in plain-text</a:t>
            </a:r>
          </a:p>
          <a:p>
            <a:pPr lvl="1" fontAlgn="base">
              <a:spcBef>
                <a:spcPts val="600"/>
              </a:spcBef>
              <a:spcAft>
                <a:spcPts val="600"/>
              </a:spcAft>
            </a:pPr>
            <a:r>
              <a:rPr lang="en-US" sz="2000" dirty="0"/>
              <a:t>Less prone to corruption</a:t>
            </a:r>
          </a:p>
          <a:p>
            <a:pPr lvl="1" fontAlgn="base">
              <a:spcBef>
                <a:spcPts val="600"/>
              </a:spcBef>
              <a:spcAft>
                <a:spcPts val="600"/>
              </a:spcAft>
            </a:pPr>
            <a:r>
              <a:rPr lang="en-US" sz="2000" dirty="0"/>
              <a:t>Easier to “diff” when using version control</a:t>
            </a:r>
          </a:p>
          <a:p>
            <a:pPr marL="0" lvl="0" indent="0" fontAlgn="base">
              <a:spcBef>
                <a:spcPts val="600"/>
              </a:spcBef>
              <a:spcAft>
                <a:spcPts val="600"/>
              </a:spcAft>
              <a:buNone/>
            </a:pPr>
            <a:endParaRPr lang="en-GB" sz="2400" dirty="0"/>
          </a:p>
        </p:txBody>
      </p:sp>
    </p:spTree>
    <p:extLst>
      <p:ext uri="{BB962C8B-B14F-4D97-AF65-F5344CB8AC3E}">
        <p14:creationId xmlns:p14="http://schemas.microsoft.com/office/powerpoint/2010/main" val="7647250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Imperial Thesis Requirements</a:t>
            </a:r>
          </a:p>
        </p:txBody>
      </p:sp>
      <p:sp>
        <p:nvSpPr>
          <p:cNvPr id="3" name="Content Placeholder 2"/>
          <p:cNvSpPr>
            <a:spLocks noGrp="1"/>
          </p:cNvSpPr>
          <p:nvPr>
            <p:ph idx="1"/>
          </p:nvPr>
        </p:nvSpPr>
        <p:spPr>
          <a:xfrm>
            <a:off x="457200" y="1600200"/>
            <a:ext cx="8435280" cy="4876800"/>
          </a:xfrm>
        </p:spPr>
        <p:txBody>
          <a:bodyPr>
            <a:normAutofit/>
          </a:bodyPr>
          <a:lstStyle/>
          <a:p>
            <a:pPr fontAlgn="base">
              <a:spcBef>
                <a:spcPts val="600"/>
              </a:spcBef>
              <a:spcAft>
                <a:spcPts val="600"/>
              </a:spcAft>
            </a:pPr>
            <a:r>
              <a:rPr lang="en-GB" sz="2400" dirty="0">
                <a:hlinkClick r:id="rId3"/>
              </a:rPr>
              <a:t>Theses for Imperial College Research Degrees Checklist</a:t>
            </a:r>
            <a:endParaRPr lang="en-GB" sz="2400" dirty="0"/>
          </a:p>
          <a:p>
            <a:pPr fontAlgn="base">
              <a:spcBef>
                <a:spcPts val="600"/>
              </a:spcBef>
              <a:spcAft>
                <a:spcPts val="600"/>
              </a:spcAft>
            </a:pPr>
            <a:r>
              <a:rPr lang="en-GB" sz="2400" dirty="0">
                <a:hlinkClick r:id="rId4"/>
              </a:rPr>
              <a:t>Academic Regulations</a:t>
            </a:r>
            <a:endParaRPr lang="en-GB" sz="2400" dirty="0"/>
          </a:p>
          <a:p>
            <a:pPr fontAlgn="base">
              <a:spcBef>
                <a:spcPts val="600"/>
              </a:spcBef>
              <a:spcAft>
                <a:spcPts val="600"/>
              </a:spcAft>
            </a:pPr>
            <a:r>
              <a:rPr lang="en-GB" sz="2400" dirty="0"/>
              <a:t>Written in English</a:t>
            </a:r>
          </a:p>
          <a:p>
            <a:pPr fontAlgn="base">
              <a:spcBef>
                <a:spcPts val="600"/>
              </a:spcBef>
              <a:spcAft>
                <a:spcPts val="600"/>
              </a:spcAft>
            </a:pPr>
            <a:r>
              <a:rPr lang="en-GB" sz="2400" dirty="0"/>
              <a:t>Not longer than 100,000 words</a:t>
            </a:r>
          </a:p>
          <a:p>
            <a:pPr fontAlgn="base">
              <a:spcBef>
                <a:spcPts val="600"/>
              </a:spcBef>
              <a:spcAft>
                <a:spcPts val="600"/>
              </a:spcAft>
            </a:pPr>
            <a:r>
              <a:rPr lang="en-GB" sz="2400" dirty="0"/>
              <a:t>Cannot be copy-pasted papers</a:t>
            </a:r>
          </a:p>
          <a:p>
            <a:pPr fontAlgn="base">
              <a:spcBef>
                <a:spcPts val="600"/>
              </a:spcBef>
              <a:spcAft>
                <a:spcPts val="600"/>
              </a:spcAft>
            </a:pPr>
            <a:r>
              <a:rPr lang="en-GB" sz="2400" dirty="0"/>
              <a:t>Include full bibliography and references</a:t>
            </a:r>
          </a:p>
          <a:p>
            <a:pPr fontAlgn="base">
              <a:spcBef>
                <a:spcPts val="600"/>
              </a:spcBef>
              <a:spcAft>
                <a:spcPts val="600"/>
              </a:spcAft>
            </a:pPr>
            <a:r>
              <a:rPr lang="en-GB" sz="2400" dirty="0"/>
              <a:t>You will be examined on this by examiners in your viva</a:t>
            </a:r>
          </a:p>
          <a:p>
            <a:pPr fontAlgn="base">
              <a:spcBef>
                <a:spcPts val="600"/>
              </a:spcBef>
              <a:spcAft>
                <a:spcPts val="600"/>
              </a:spcAft>
            </a:pPr>
            <a:r>
              <a:rPr lang="en-GB" sz="2400" dirty="0"/>
              <a:t>“Any formatting information that is not explicitly outlined in these guidance notes is up to the judgement of the student, and reasonable solutions will be accepted.”</a:t>
            </a:r>
          </a:p>
        </p:txBody>
      </p:sp>
    </p:spTree>
    <p:extLst>
      <p:ext uri="{BB962C8B-B14F-4D97-AF65-F5344CB8AC3E}">
        <p14:creationId xmlns:p14="http://schemas.microsoft.com/office/powerpoint/2010/main" val="3485628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Paper Size and Pagination</a:t>
            </a:r>
          </a:p>
        </p:txBody>
      </p:sp>
      <p:sp>
        <p:nvSpPr>
          <p:cNvPr id="3" name="Content Placeholder 2"/>
          <p:cNvSpPr>
            <a:spLocks noGrp="1"/>
          </p:cNvSpPr>
          <p:nvPr>
            <p:ph idx="1"/>
          </p:nvPr>
        </p:nvSpPr>
        <p:spPr>
          <a:xfrm>
            <a:off x="457200" y="1600200"/>
            <a:ext cx="8435280" cy="3875690"/>
          </a:xfrm>
        </p:spPr>
        <p:txBody>
          <a:bodyPr>
            <a:normAutofit/>
          </a:bodyPr>
          <a:lstStyle/>
          <a:p>
            <a:pPr fontAlgn="base">
              <a:spcBef>
                <a:spcPts val="600"/>
              </a:spcBef>
              <a:spcAft>
                <a:spcPts val="600"/>
              </a:spcAft>
            </a:pPr>
            <a:r>
              <a:rPr lang="en-GB" sz="2400" dirty="0"/>
              <a:t>Typically A4 paper</a:t>
            </a:r>
          </a:p>
          <a:p>
            <a:pPr fontAlgn="base">
              <a:spcBef>
                <a:spcPts val="600"/>
              </a:spcBef>
              <a:spcAft>
                <a:spcPts val="600"/>
              </a:spcAft>
            </a:pPr>
            <a:r>
              <a:rPr lang="en-GB" sz="2400" dirty="0"/>
              <a:t>You may want your pages to be double-sided</a:t>
            </a:r>
          </a:p>
          <a:p>
            <a:pPr fontAlgn="base">
              <a:spcBef>
                <a:spcPts val="600"/>
              </a:spcBef>
              <a:spcAft>
                <a:spcPts val="600"/>
              </a:spcAft>
            </a:pPr>
            <a:r>
              <a:rPr lang="en-GB" sz="2400" dirty="0"/>
              <a:t>All pages to be sequentially numbered in Arabic numerals including title page [Section 4.4 of Checklist]</a:t>
            </a:r>
          </a:p>
          <a:p>
            <a:pPr fontAlgn="base">
              <a:spcBef>
                <a:spcPts val="600"/>
              </a:spcBef>
              <a:spcAft>
                <a:spcPts val="600"/>
              </a:spcAft>
            </a:pPr>
            <a:r>
              <a:rPr lang="en-GB" sz="2400" dirty="0"/>
              <a:t>Achieved in the preamble:</a:t>
            </a:r>
          </a:p>
          <a:p>
            <a:pPr fontAlgn="base">
              <a:spcBef>
                <a:spcPts val="600"/>
              </a:spcBef>
              <a:spcAft>
                <a:spcPts val="600"/>
              </a:spcAft>
            </a:pPr>
            <a:endParaRPr lang="en-GB" sz="2400" dirty="0"/>
          </a:p>
          <a:p>
            <a:pPr marL="0" indent="0" fontAlgn="base">
              <a:spcBef>
                <a:spcPts val="600"/>
              </a:spcBef>
              <a:spcAft>
                <a:spcPts val="600"/>
              </a:spcAft>
              <a:buNone/>
            </a:pPr>
            <a:r>
              <a:rPr lang="en-GB" sz="2400" dirty="0">
                <a:solidFill>
                  <a:schemeClr val="tx2">
                    <a:lumMod val="50000"/>
                    <a:lumOff val="50000"/>
                  </a:schemeClr>
                </a:solidFill>
              </a:rPr>
              <a:t>\</a:t>
            </a:r>
            <a:r>
              <a:rPr lang="en-GB" sz="2400" dirty="0" err="1">
                <a:solidFill>
                  <a:schemeClr val="tx2">
                    <a:lumMod val="50000"/>
                    <a:lumOff val="50000"/>
                  </a:schemeClr>
                </a:solidFill>
              </a:rPr>
              <a:t>documentclass</a:t>
            </a:r>
            <a:r>
              <a:rPr lang="en-GB" sz="2400" dirty="0"/>
              <a:t>[</a:t>
            </a:r>
            <a:r>
              <a:rPr lang="en-GB" sz="2400" dirty="0">
                <a:solidFill>
                  <a:schemeClr val="accent4">
                    <a:lumMod val="75000"/>
                  </a:schemeClr>
                </a:solidFill>
              </a:rPr>
              <a:t>12pt, a4paper, </a:t>
            </a:r>
            <a:r>
              <a:rPr lang="en-GB" sz="2400" dirty="0" err="1">
                <a:solidFill>
                  <a:schemeClr val="accent4">
                    <a:lumMod val="75000"/>
                  </a:schemeClr>
                </a:solidFill>
              </a:rPr>
              <a:t>twoside</a:t>
            </a:r>
            <a:r>
              <a:rPr lang="en-GB" sz="2400" dirty="0"/>
              <a:t>]{</a:t>
            </a:r>
            <a:r>
              <a:rPr lang="en-GB" sz="2400" dirty="0">
                <a:solidFill>
                  <a:schemeClr val="tx2">
                    <a:lumMod val="50000"/>
                    <a:lumOff val="50000"/>
                  </a:schemeClr>
                </a:solidFill>
              </a:rPr>
              <a:t>report</a:t>
            </a:r>
            <a:r>
              <a:rPr lang="en-GB" sz="2400" dirty="0"/>
              <a:t>} </a:t>
            </a:r>
          </a:p>
        </p:txBody>
      </p:sp>
    </p:spTree>
    <p:extLst>
      <p:ext uri="{BB962C8B-B14F-4D97-AF65-F5344CB8AC3E}">
        <p14:creationId xmlns:p14="http://schemas.microsoft.com/office/powerpoint/2010/main" val="2191292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Margins</a:t>
            </a:r>
          </a:p>
        </p:txBody>
      </p:sp>
      <p:sp>
        <p:nvSpPr>
          <p:cNvPr id="3" name="Content Placeholder 2"/>
          <p:cNvSpPr>
            <a:spLocks noGrp="1"/>
          </p:cNvSpPr>
          <p:nvPr>
            <p:ph idx="1"/>
          </p:nvPr>
        </p:nvSpPr>
        <p:spPr>
          <a:xfrm>
            <a:off x="457200" y="1600199"/>
            <a:ext cx="8435280" cy="4453759"/>
          </a:xfrm>
        </p:spPr>
        <p:txBody>
          <a:bodyPr>
            <a:normAutofit/>
          </a:bodyPr>
          <a:lstStyle/>
          <a:p>
            <a:pPr fontAlgn="base">
              <a:spcBef>
                <a:spcPts val="600"/>
              </a:spcBef>
              <a:spcAft>
                <a:spcPts val="600"/>
              </a:spcAft>
            </a:pPr>
            <a:r>
              <a:rPr lang="en-GB" sz="2400" dirty="0"/>
              <a:t>Margins must be even on both sides [Checklist Section 4]</a:t>
            </a:r>
          </a:p>
          <a:p>
            <a:pPr fontAlgn="base">
              <a:spcBef>
                <a:spcPts val="600"/>
              </a:spcBef>
              <a:spcAft>
                <a:spcPts val="600"/>
              </a:spcAft>
            </a:pPr>
            <a:r>
              <a:rPr lang="en-GB" sz="2400" dirty="0"/>
              <a:t>For binding services, margins must typically be at least 1cm</a:t>
            </a:r>
          </a:p>
          <a:p>
            <a:pPr fontAlgn="base">
              <a:spcBef>
                <a:spcPts val="600"/>
              </a:spcBef>
              <a:spcAft>
                <a:spcPts val="600"/>
              </a:spcAft>
            </a:pPr>
            <a:r>
              <a:rPr lang="en-GB" sz="2400" dirty="0"/>
              <a:t>The </a:t>
            </a:r>
            <a:r>
              <a:rPr lang="en-GB" sz="2400" dirty="0">
                <a:solidFill>
                  <a:schemeClr val="tx2">
                    <a:lumMod val="50000"/>
                    <a:lumOff val="50000"/>
                  </a:schemeClr>
                </a:solidFill>
              </a:rPr>
              <a:t>geometry</a:t>
            </a:r>
            <a:r>
              <a:rPr lang="en-GB" sz="2400" dirty="0"/>
              <a:t> package allows us to set margins</a:t>
            </a:r>
          </a:p>
          <a:p>
            <a:pPr fontAlgn="base">
              <a:spcBef>
                <a:spcPts val="600"/>
              </a:spcBef>
              <a:spcAft>
                <a:spcPts val="600"/>
              </a:spcAft>
            </a:pPr>
            <a:r>
              <a:rPr lang="en-GB" sz="2400" dirty="0"/>
              <a:t>The </a:t>
            </a:r>
            <a:r>
              <a:rPr lang="en-GB" sz="2400" dirty="0" err="1">
                <a:solidFill>
                  <a:schemeClr val="tx2">
                    <a:lumMod val="50000"/>
                    <a:lumOff val="50000"/>
                  </a:schemeClr>
                </a:solidFill>
              </a:rPr>
              <a:t>blindtext</a:t>
            </a:r>
            <a:r>
              <a:rPr lang="en-GB" sz="2400" dirty="0"/>
              <a:t> package and </a:t>
            </a: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[X] command allows us to insert sample text for testing typesetting</a:t>
            </a:r>
          </a:p>
        </p:txBody>
      </p:sp>
    </p:spTree>
    <p:extLst>
      <p:ext uri="{BB962C8B-B14F-4D97-AF65-F5344CB8AC3E}">
        <p14:creationId xmlns:p14="http://schemas.microsoft.com/office/powerpoint/2010/main" val="28120921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Margins</a:t>
            </a:r>
          </a:p>
        </p:txBody>
      </p:sp>
      <p:sp>
        <p:nvSpPr>
          <p:cNvPr id="3" name="Content Placeholder 2"/>
          <p:cNvSpPr>
            <a:spLocks noGrp="1"/>
          </p:cNvSpPr>
          <p:nvPr>
            <p:ph idx="1"/>
          </p:nvPr>
        </p:nvSpPr>
        <p:spPr>
          <a:xfrm>
            <a:off x="365244" y="3815256"/>
            <a:ext cx="3967655" cy="779268"/>
          </a:xfrm>
        </p:spPr>
        <p:txBody>
          <a:bodyPr>
            <a:normAutofit lnSpcReduction="10000"/>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[10]</a:t>
            </a:r>
            <a:br>
              <a:rPr lang="en-GB" sz="2400" dirty="0"/>
            </a:br>
            <a:endParaRPr lang="en-GB" sz="2400" dirty="0"/>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F2559630-000F-4CDC-9204-C2E97FBBB037}"/>
              </a:ext>
            </a:extLst>
          </p:cNvPr>
          <p:cNvPicPr>
            <a:picLocks noChangeAspect="1"/>
          </p:cNvPicPr>
          <p:nvPr/>
        </p:nvPicPr>
        <p:blipFill>
          <a:blip r:embed="rId3"/>
          <a:stretch>
            <a:fillRect/>
          </a:stretch>
        </p:blipFill>
        <p:spPr>
          <a:xfrm>
            <a:off x="4903058" y="1227082"/>
            <a:ext cx="4021210" cy="5628290"/>
          </a:xfrm>
          <a:prstGeom prst="rect">
            <a:avLst/>
          </a:prstGeom>
        </p:spPr>
      </p:pic>
      <p:sp>
        <p:nvSpPr>
          <p:cNvPr id="6" name="TextBox 5">
            <a:extLst>
              <a:ext uri="{FF2B5EF4-FFF2-40B4-BE49-F238E27FC236}">
                <a16:creationId xmlns:a16="http://schemas.microsoft.com/office/drawing/2014/main" id="{099674D9-4038-4AB1-BAD9-3C9EF5FD6E6A}"/>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
        <p:nvSpPr>
          <p:cNvPr id="5" name="TextBox 4">
            <a:extLst>
              <a:ext uri="{FF2B5EF4-FFF2-40B4-BE49-F238E27FC236}">
                <a16:creationId xmlns:a16="http://schemas.microsoft.com/office/drawing/2014/main" id="{1E0BC7B6-2E42-45EC-B7F7-F257474F1DE5}"/>
              </a:ext>
            </a:extLst>
          </p:cNvPr>
          <p:cNvSpPr txBox="1"/>
          <p:nvPr/>
        </p:nvSpPr>
        <p:spPr>
          <a:xfrm>
            <a:off x="365244" y="1963933"/>
            <a:ext cx="3797471" cy="1200329"/>
          </a:xfrm>
          <a:prstGeom prst="rect">
            <a:avLst/>
          </a:prstGeom>
          <a:noFill/>
          <a:ln>
            <a:solidFill>
              <a:srgbClr val="FF0000"/>
            </a:solidFill>
          </a:ln>
        </p:spPr>
        <p:txBody>
          <a:bodyPr wrap="squar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blindtext</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a:solidFill>
                  <a:schemeClr val="accent4">
                    <a:lumMod val="75000"/>
                  </a:schemeClr>
                </a:solidFill>
              </a:rPr>
              <a:t>margin=2cm</a:t>
            </a:r>
            <a:r>
              <a:rPr lang="en-GB" sz="2400" dirty="0"/>
              <a:t>] {</a:t>
            </a:r>
            <a:r>
              <a:rPr lang="en-GB" sz="2400" dirty="0">
                <a:solidFill>
                  <a:schemeClr val="tx2">
                    <a:lumMod val="50000"/>
                    <a:lumOff val="50000"/>
                  </a:schemeClr>
                </a:solidFill>
              </a:rPr>
              <a:t>geometry</a:t>
            </a:r>
            <a:r>
              <a:rPr lang="en-GB" sz="2400" dirty="0"/>
              <a:t>}</a:t>
            </a:r>
          </a:p>
        </p:txBody>
      </p:sp>
      <p:sp>
        <p:nvSpPr>
          <p:cNvPr id="8" name="TextBox 7">
            <a:extLst>
              <a:ext uri="{FF2B5EF4-FFF2-40B4-BE49-F238E27FC236}">
                <a16:creationId xmlns:a16="http://schemas.microsoft.com/office/drawing/2014/main" id="{9A4DF9E1-63AF-4F31-882D-375A499B3C4D}"/>
              </a:ext>
            </a:extLst>
          </p:cNvPr>
          <p:cNvSpPr txBox="1"/>
          <p:nvPr/>
        </p:nvSpPr>
        <p:spPr>
          <a:xfrm>
            <a:off x="365244" y="1594601"/>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Tree>
    <p:extLst>
      <p:ext uri="{BB962C8B-B14F-4D97-AF65-F5344CB8AC3E}">
        <p14:creationId xmlns:p14="http://schemas.microsoft.com/office/powerpoint/2010/main" val="220242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Graduate School">
      <a:dk1>
        <a:srgbClr val="000000"/>
      </a:dk1>
      <a:lt1>
        <a:srgbClr val="FFFFFF"/>
      </a:lt1>
      <a:dk2>
        <a:srgbClr val="000D1C"/>
      </a:dk2>
      <a:lt2>
        <a:srgbClr val="EBEEEE"/>
      </a:lt2>
      <a:accent1>
        <a:srgbClr val="960078"/>
      </a:accent1>
      <a:accent2>
        <a:srgbClr val="00BECE"/>
      </a:accent2>
      <a:accent3>
        <a:srgbClr val="321E6D"/>
      </a:accent3>
      <a:accent4>
        <a:srgbClr val="009CBC"/>
      </a:accent4>
      <a:accent5>
        <a:srgbClr val="006EAF"/>
      </a:accent5>
      <a:accent6>
        <a:srgbClr val="9D9D9D"/>
      </a:accent6>
      <a:hlink>
        <a:srgbClr val="960078"/>
      </a:hlink>
      <a:folHlink>
        <a:srgbClr val="00BEC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38678</TotalTime>
  <Words>7310</Words>
  <Application>Microsoft Office PowerPoint</Application>
  <PresentationFormat>On-screen Show (4:3)</PresentationFormat>
  <Paragraphs>481</Paragraphs>
  <Slides>41</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Frutiger LT Std 65 Bold</vt:lpstr>
      <vt:lpstr>Times New Roman</vt:lpstr>
      <vt:lpstr>Office Theme</vt:lpstr>
      <vt:lpstr>Writing Theses in LaTeX</vt:lpstr>
      <vt:lpstr>Important Information on Marking your Attendance on Inkpath   I will show you a QR code at the end of the session allowing you to mark your attendance on Inkpath. Please do not mark your attendance until then.  If you are a Postgraduate Research student, this is required for receiving your Graduate School credit for this course.</vt:lpstr>
      <vt:lpstr>Learning Outcomes</vt:lpstr>
      <vt:lpstr>Using this PowerPoint</vt:lpstr>
      <vt:lpstr>Writing Theses in LaTeX</vt:lpstr>
      <vt:lpstr>Imperial Thesis Requirements</vt:lpstr>
      <vt:lpstr>Paper Size and Pagination</vt:lpstr>
      <vt:lpstr>Margins</vt:lpstr>
      <vt:lpstr>Margins</vt:lpstr>
      <vt:lpstr>Footnotes</vt:lpstr>
      <vt:lpstr>Line Spacing</vt:lpstr>
      <vt:lpstr>Line Spacing</vt:lpstr>
      <vt:lpstr>Title Page</vt:lpstr>
      <vt:lpstr>Title Page</vt:lpstr>
      <vt:lpstr>Abstract</vt:lpstr>
      <vt:lpstr>Statement of Originality</vt:lpstr>
      <vt:lpstr>Copyright Declaration</vt:lpstr>
      <vt:lpstr>Thesis Preamble</vt:lpstr>
      <vt:lpstr>Contents</vt:lpstr>
      <vt:lpstr>Contents</vt:lpstr>
      <vt:lpstr>Lists of Tables and Figures</vt:lpstr>
      <vt:lpstr>Extra Contents Items</vt:lpstr>
      <vt:lpstr>Appendices</vt:lpstr>
      <vt:lpstr>Splitting Your Document</vt:lpstr>
      <vt:lpstr>Splitting Your Document</vt:lpstr>
      <vt:lpstr>Splitting Your Document</vt:lpstr>
      <vt:lpstr>Hyperlinks</vt:lpstr>
      <vt:lpstr>Subfigures</vt:lpstr>
      <vt:lpstr>Short Captions</vt:lpstr>
      <vt:lpstr>Graphics Path</vt:lpstr>
      <vt:lpstr>Custom Commands</vt:lpstr>
      <vt:lpstr>Bibliography Management</vt:lpstr>
      <vt:lpstr>Bibliography Management</vt:lpstr>
      <vt:lpstr>Bibliography Management</vt:lpstr>
      <vt:lpstr>Personalising References</vt:lpstr>
      <vt:lpstr>More Ways to Cite</vt:lpstr>
      <vt:lpstr>Bibliography Gotchas</vt:lpstr>
      <vt:lpstr>Acronyms</vt:lpstr>
      <vt:lpstr>Aligning Equations</vt:lpstr>
      <vt:lpstr>Feedback</vt:lpstr>
      <vt:lpstr>Writing Theses in LaTeX</vt:lpstr>
    </vt:vector>
  </TitlesOfParts>
  <Company>Soapbox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 Weston</dc:creator>
  <cp:lastModifiedBy>Cooling, Chris</cp:lastModifiedBy>
  <cp:revision>445</cp:revision>
  <cp:lastPrinted>2017-04-21T16:42:54Z</cp:lastPrinted>
  <dcterms:created xsi:type="dcterms:W3CDTF">2014-10-29T16:03:49Z</dcterms:created>
  <dcterms:modified xsi:type="dcterms:W3CDTF">2024-03-01T11:40:31Z</dcterms:modified>
</cp:coreProperties>
</file>